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40"/>
  </p:notesMasterIdLst>
  <p:sldIdLst>
    <p:sldId id="256" r:id="rId2"/>
    <p:sldId id="257" r:id="rId3"/>
    <p:sldId id="324" r:id="rId4"/>
    <p:sldId id="258" r:id="rId5"/>
    <p:sldId id="260" r:id="rId6"/>
    <p:sldId id="262" r:id="rId7"/>
    <p:sldId id="263" r:id="rId8"/>
    <p:sldId id="259" r:id="rId9"/>
    <p:sldId id="266" r:id="rId10"/>
    <p:sldId id="325" r:id="rId11"/>
    <p:sldId id="268" r:id="rId12"/>
    <p:sldId id="296" r:id="rId13"/>
    <p:sldId id="326" r:id="rId14"/>
    <p:sldId id="299" r:id="rId15"/>
    <p:sldId id="306" r:id="rId16"/>
    <p:sldId id="330" r:id="rId17"/>
    <p:sldId id="313" r:id="rId18"/>
    <p:sldId id="335" r:id="rId19"/>
    <p:sldId id="332" r:id="rId20"/>
    <p:sldId id="309" r:id="rId21"/>
    <p:sldId id="334" r:id="rId22"/>
    <p:sldId id="300" r:id="rId23"/>
    <p:sldId id="320" r:id="rId24"/>
    <p:sldId id="331" r:id="rId25"/>
    <p:sldId id="317" r:id="rId26"/>
    <p:sldId id="337" r:id="rId27"/>
    <p:sldId id="301" r:id="rId28"/>
    <p:sldId id="333" r:id="rId29"/>
    <p:sldId id="327" r:id="rId30"/>
    <p:sldId id="297" r:id="rId31"/>
    <p:sldId id="298" r:id="rId32"/>
    <p:sldId id="328" r:id="rId33"/>
    <p:sldId id="336" r:id="rId34"/>
    <p:sldId id="314" r:id="rId35"/>
    <p:sldId id="329" r:id="rId36"/>
    <p:sldId id="271" r:id="rId37"/>
    <p:sldId id="321" r:id="rId38"/>
    <p:sldId id="274"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7AD31F-F521-4CEC-A462-DEEE0668328F}">
  <a:tblStyle styleId="{4E7AD31F-F521-4CEC-A462-DEEE066832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varScale="1">
        <p:scale>
          <a:sx n="106" d="100"/>
          <a:sy n="106"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735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61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305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13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25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985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4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217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35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35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966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36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17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889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596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833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025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380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36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928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86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71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892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689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657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385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a:buNone/>
              <a:defRPr sz="3000" b="0">
                <a:solidFill>
                  <a:schemeClr val="accent1"/>
                </a:solidFill>
                <a:latin typeface="Roboto"/>
                <a:ea typeface="Roboto"/>
                <a:cs typeface="Roboto"/>
                <a:sym typeface="Roboto"/>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a:buNone/>
              <a:defRPr sz="3000" b="0">
                <a:solidFill>
                  <a:srgbClr val="161234"/>
                </a:solidFill>
                <a:latin typeface="Roboto"/>
                <a:ea typeface="Roboto"/>
                <a:cs typeface="Roboto"/>
                <a:sym typeface="Roboto"/>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a:buNone/>
              <a:defRPr sz="3000" b="0">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1pPr>
            <a:lvl2pPr lvl="1"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2pPr>
            <a:lvl3pPr lvl="2"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3pPr>
            <a:lvl4pPr lvl="3"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4pPr>
            <a:lvl5pPr lvl="4"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5pPr>
            <a:lvl6pPr lvl="5"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6pPr>
            <a:lvl7pPr lvl="6"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7pPr>
            <a:lvl8pPr lvl="7"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8pPr>
            <a:lvl9pPr lvl="8"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1pPr>
            <a:lvl2pPr lvl="1"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2pPr>
            <a:lvl3pPr lvl="2"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3pPr>
            <a:lvl4pPr lvl="3"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4pPr>
            <a:lvl5pPr lvl="4"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5pPr>
            <a:lvl6pPr lvl="5"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6pPr>
            <a:lvl7pPr lvl="6"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7pPr>
            <a:lvl8pPr lvl="7"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8pPr>
            <a:lvl9pPr lvl="8"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1pPr>
            <a:lvl2pPr lvl="1"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2pPr>
            <a:lvl3pPr lvl="2"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3pPr>
            <a:lvl4pPr lvl="3"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4pPr>
            <a:lvl5pPr lvl="4"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5pPr>
            <a:lvl6pPr lvl="5"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6pPr>
            <a:lvl7pPr lvl="6"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7pPr>
            <a:lvl8pPr lvl="7"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8pPr>
            <a:lvl9pPr lvl="8" algn="r"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1pPr>
            <a:lvl2pPr lvl="1"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2pPr>
            <a:lvl3pPr lvl="2"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3pPr>
            <a:lvl4pPr lvl="3"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4pPr>
            <a:lvl5pPr lvl="4"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5pPr>
            <a:lvl6pPr lvl="5"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6pPr>
            <a:lvl7pPr lvl="6"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7pPr>
            <a:lvl8pPr lvl="7"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8pPr>
            <a:lvl9pPr lvl="8"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1pPr>
            <a:lvl2pPr lvl="1"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2pPr>
            <a:lvl3pPr lvl="2"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3pPr>
            <a:lvl4pPr lvl="3"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4pPr>
            <a:lvl5pPr lvl="4"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5pPr>
            <a:lvl6pPr lvl="5"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6pPr>
            <a:lvl7pPr lvl="6"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7pPr>
            <a:lvl8pPr lvl="7"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8pPr>
            <a:lvl9pPr lvl="8"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1pPr>
            <a:lvl2pPr lvl="1"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2pPr>
            <a:lvl3pPr lvl="2"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3pPr>
            <a:lvl4pPr lvl="3"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4pPr>
            <a:lvl5pPr lvl="4"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5pPr>
            <a:lvl6pPr lvl="5"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6pPr>
            <a:lvl7pPr lvl="6"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7pPr>
            <a:lvl8pPr lvl="7"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8pPr>
            <a:lvl9pPr lvl="8" rtl="0">
              <a:spcBef>
                <a:spcPts val="0"/>
              </a:spcBef>
              <a:spcAft>
                <a:spcPts val="0"/>
              </a:spcAft>
              <a:buClr>
                <a:schemeClr val="accent1"/>
              </a:buClr>
              <a:buSzPts val="2400"/>
              <a:buFont typeface="Roboto"/>
              <a:buNone/>
              <a:defRPr sz="2400" b="0">
                <a:solidFill>
                  <a:schemeClr val="accent1"/>
                </a:solidFill>
                <a:latin typeface="Roboto"/>
                <a:ea typeface="Roboto"/>
                <a:cs typeface="Roboto"/>
                <a:sym typeface="Roboto"/>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a:buNone/>
              <a:defRPr sz="1200" b="0">
                <a:latin typeface="Roboto"/>
                <a:ea typeface="Roboto"/>
                <a:cs typeface="Roboto"/>
                <a:sym typeface="Roboto"/>
              </a:defRPr>
            </a:lvl1pPr>
            <a:lvl2pPr lvl="1" algn="r" rtl="0">
              <a:spcBef>
                <a:spcPts val="0"/>
              </a:spcBef>
              <a:spcAft>
                <a:spcPts val="0"/>
              </a:spcAft>
              <a:buSzPts val="1200"/>
              <a:buFont typeface="Roboto"/>
              <a:buNone/>
              <a:defRPr sz="1200" b="0">
                <a:latin typeface="Roboto"/>
                <a:ea typeface="Roboto"/>
                <a:cs typeface="Roboto"/>
                <a:sym typeface="Roboto"/>
              </a:defRPr>
            </a:lvl2pPr>
            <a:lvl3pPr lvl="2" algn="r" rtl="0">
              <a:spcBef>
                <a:spcPts val="0"/>
              </a:spcBef>
              <a:spcAft>
                <a:spcPts val="0"/>
              </a:spcAft>
              <a:buSzPts val="1200"/>
              <a:buFont typeface="Roboto"/>
              <a:buNone/>
              <a:defRPr sz="1200" b="0">
                <a:latin typeface="Roboto"/>
                <a:ea typeface="Roboto"/>
                <a:cs typeface="Roboto"/>
                <a:sym typeface="Roboto"/>
              </a:defRPr>
            </a:lvl3pPr>
            <a:lvl4pPr lvl="3" algn="r" rtl="0">
              <a:spcBef>
                <a:spcPts val="0"/>
              </a:spcBef>
              <a:spcAft>
                <a:spcPts val="0"/>
              </a:spcAft>
              <a:buSzPts val="1200"/>
              <a:buFont typeface="Roboto"/>
              <a:buNone/>
              <a:defRPr sz="1200" b="0">
                <a:latin typeface="Roboto"/>
                <a:ea typeface="Roboto"/>
                <a:cs typeface="Roboto"/>
                <a:sym typeface="Roboto"/>
              </a:defRPr>
            </a:lvl4pPr>
            <a:lvl5pPr lvl="4" algn="r" rtl="0">
              <a:spcBef>
                <a:spcPts val="0"/>
              </a:spcBef>
              <a:spcAft>
                <a:spcPts val="0"/>
              </a:spcAft>
              <a:buSzPts val="1200"/>
              <a:buFont typeface="Roboto"/>
              <a:buNone/>
              <a:defRPr sz="1200" b="0">
                <a:latin typeface="Roboto"/>
                <a:ea typeface="Roboto"/>
                <a:cs typeface="Roboto"/>
                <a:sym typeface="Roboto"/>
              </a:defRPr>
            </a:lvl5pPr>
            <a:lvl6pPr lvl="5" algn="r" rtl="0">
              <a:spcBef>
                <a:spcPts val="0"/>
              </a:spcBef>
              <a:spcAft>
                <a:spcPts val="0"/>
              </a:spcAft>
              <a:buSzPts val="1200"/>
              <a:buFont typeface="Roboto"/>
              <a:buNone/>
              <a:defRPr sz="1200" b="0">
                <a:latin typeface="Roboto"/>
                <a:ea typeface="Roboto"/>
                <a:cs typeface="Roboto"/>
                <a:sym typeface="Roboto"/>
              </a:defRPr>
            </a:lvl6pPr>
            <a:lvl7pPr lvl="6" algn="r" rtl="0">
              <a:spcBef>
                <a:spcPts val="0"/>
              </a:spcBef>
              <a:spcAft>
                <a:spcPts val="0"/>
              </a:spcAft>
              <a:buSzPts val="1200"/>
              <a:buFont typeface="Roboto"/>
              <a:buNone/>
              <a:defRPr sz="1200" b="0">
                <a:latin typeface="Roboto"/>
                <a:ea typeface="Roboto"/>
                <a:cs typeface="Roboto"/>
                <a:sym typeface="Roboto"/>
              </a:defRPr>
            </a:lvl7pPr>
            <a:lvl8pPr lvl="7" algn="r" rtl="0">
              <a:spcBef>
                <a:spcPts val="0"/>
              </a:spcBef>
              <a:spcAft>
                <a:spcPts val="0"/>
              </a:spcAft>
              <a:buSzPts val="1200"/>
              <a:buFont typeface="Roboto"/>
              <a:buNone/>
              <a:defRPr sz="1200" b="0">
                <a:latin typeface="Roboto"/>
                <a:ea typeface="Roboto"/>
                <a:cs typeface="Roboto"/>
                <a:sym typeface="Roboto"/>
              </a:defRPr>
            </a:lvl8pPr>
            <a:lvl9pPr lvl="8" algn="r"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a:buNone/>
              <a:defRPr sz="1200" b="0">
                <a:latin typeface="Roboto"/>
                <a:ea typeface="Roboto"/>
                <a:cs typeface="Roboto"/>
                <a:sym typeface="Roboto"/>
              </a:defRPr>
            </a:lvl1pPr>
            <a:lvl2pPr lvl="1" algn="r" rtl="0">
              <a:spcBef>
                <a:spcPts val="0"/>
              </a:spcBef>
              <a:spcAft>
                <a:spcPts val="0"/>
              </a:spcAft>
              <a:buSzPts val="1200"/>
              <a:buFont typeface="Roboto"/>
              <a:buNone/>
              <a:defRPr sz="1200" b="0">
                <a:latin typeface="Roboto"/>
                <a:ea typeface="Roboto"/>
                <a:cs typeface="Roboto"/>
                <a:sym typeface="Roboto"/>
              </a:defRPr>
            </a:lvl2pPr>
            <a:lvl3pPr lvl="2" algn="r" rtl="0">
              <a:spcBef>
                <a:spcPts val="0"/>
              </a:spcBef>
              <a:spcAft>
                <a:spcPts val="0"/>
              </a:spcAft>
              <a:buSzPts val="1200"/>
              <a:buFont typeface="Roboto"/>
              <a:buNone/>
              <a:defRPr sz="1200" b="0">
                <a:latin typeface="Roboto"/>
                <a:ea typeface="Roboto"/>
                <a:cs typeface="Roboto"/>
                <a:sym typeface="Roboto"/>
              </a:defRPr>
            </a:lvl3pPr>
            <a:lvl4pPr lvl="3" algn="r" rtl="0">
              <a:spcBef>
                <a:spcPts val="0"/>
              </a:spcBef>
              <a:spcAft>
                <a:spcPts val="0"/>
              </a:spcAft>
              <a:buSzPts val="1200"/>
              <a:buFont typeface="Roboto"/>
              <a:buNone/>
              <a:defRPr sz="1200" b="0">
                <a:latin typeface="Roboto"/>
                <a:ea typeface="Roboto"/>
                <a:cs typeface="Roboto"/>
                <a:sym typeface="Roboto"/>
              </a:defRPr>
            </a:lvl4pPr>
            <a:lvl5pPr lvl="4" algn="r" rtl="0">
              <a:spcBef>
                <a:spcPts val="0"/>
              </a:spcBef>
              <a:spcAft>
                <a:spcPts val="0"/>
              </a:spcAft>
              <a:buSzPts val="1200"/>
              <a:buFont typeface="Roboto"/>
              <a:buNone/>
              <a:defRPr sz="1200" b="0">
                <a:latin typeface="Roboto"/>
                <a:ea typeface="Roboto"/>
                <a:cs typeface="Roboto"/>
                <a:sym typeface="Roboto"/>
              </a:defRPr>
            </a:lvl5pPr>
            <a:lvl6pPr lvl="5" algn="r" rtl="0">
              <a:spcBef>
                <a:spcPts val="0"/>
              </a:spcBef>
              <a:spcAft>
                <a:spcPts val="0"/>
              </a:spcAft>
              <a:buSzPts val="1200"/>
              <a:buFont typeface="Roboto"/>
              <a:buNone/>
              <a:defRPr sz="1200" b="0">
                <a:latin typeface="Roboto"/>
                <a:ea typeface="Roboto"/>
                <a:cs typeface="Roboto"/>
                <a:sym typeface="Roboto"/>
              </a:defRPr>
            </a:lvl6pPr>
            <a:lvl7pPr lvl="6" algn="r" rtl="0">
              <a:spcBef>
                <a:spcPts val="0"/>
              </a:spcBef>
              <a:spcAft>
                <a:spcPts val="0"/>
              </a:spcAft>
              <a:buSzPts val="1200"/>
              <a:buFont typeface="Roboto"/>
              <a:buNone/>
              <a:defRPr sz="1200" b="0">
                <a:latin typeface="Roboto"/>
                <a:ea typeface="Roboto"/>
                <a:cs typeface="Roboto"/>
                <a:sym typeface="Roboto"/>
              </a:defRPr>
            </a:lvl7pPr>
            <a:lvl8pPr lvl="7" algn="r" rtl="0">
              <a:spcBef>
                <a:spcPts val="0"/>
              </a:spcBef>
              <a:spcAft>
                <a:spcPts val="0"/>
              </a:spcAft>
              <a:buSzPts val="1200"/>
              <a:buFont typeface="Roboto"/>
              <a:buNone/>
              <a:defRPr sz="1200" b="0">
                <a:latin typeface="Roboto"/>
                <a:ea typeface="Roboto"/>
                <a:cs typeface="Roboto"/>
                <a:sym typeface="Roboto"/>
              </a:defRPr>
            </a:lvl8pPr>
            <a:lvl9pPr lvl="8" algn="r"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a:buNone/>
              <a:defRPr sz="1200" b="0">
                <a:latin typeface="Roboto"/>
                <a:ea typeface="Roboto"/>
                <a:cs typeface="Roboto"/>
                <a:sym typeface="Roboto"/>
              </a:defRPr>
            </a:lvl1pPr>
            <a:lvl2pPr lvl="1" algn="r" rtl="0">
              <a:spcBef>
                <a:spcPts val="0"/>
              </a:spcBef>
              <a:spcAft>
                <a:spcPts val="0"/>
              </a:spcAft>
              <a:buSzPts val="1200"/>
              <a:buFont typeface="Roboto"/>
              <a:buNone/>
              <a:defRPr sz="1200" b="0">
                <a:latin typeface="Roboto"/>
                <a:ea typeface="Roboto"/>
                <a:cs typeface="Roboto"/>
                <a:sym typeface="Roboto"/>
              </a:defRPr>
            </a:lvl2pPr>
            <a:lvl3pPr lvl="2" algn="r" rtl="0">
              <a:spcBef>
                <a:spcPts val="0"/>
              </a:spcBef>
              <a:spcAft>
                <a:spcPts val="0"/>
              </a:spcAft>
              <a:buSzPts val="1200"/>
              <a:buFont typeface="Roboto"/>
              <a:buNone/>
              <a:defRPr sz="1200" b="0">
                <a:latin typeface="Roboto"/>
                <a:ea typeface="Roboto"/>
                <a:cs typeface="Roboto"/>
                <a:sym typeface="Roboto"/>
              </a:defRPr>
            </a:lvl3pPr>
            <a:lvl4pPr lvl="3" algn="r" rtl="0">
              <a:spcBef>
                <a:spcPts val="0"/>
              </a:spcBef>
              <a:spcAft>
                <a:spcPts val="0"/>
              </a:spcAft>
              <a:buSzPts val="1200"/>
              <a:buFont typeface="Roboto"/>
              <a:buNone/>
              <a:defRPr sz="1200" b="0">
                <a:latin typeface="Roboto"/>
                <a:ea typeface="Roboto"/>
                <a:cs typeface="Roboto"/>
                <a:sym typeface="Roboto"/>
              </a:defRPr>
            </a:lvl4pPr>
            <a:lvl5pPr lvl="4" algn="r" rtl="0">
              <a:spcBef>
                <a:spcPts val="0"/>
              </a:spcBef>
              <a:spcAft>
                <a:spcPts val="0"/>
              </a:spcAft>
              <a:buSzPts val="1200"/>
              <a:buFont typeface="Roboto"/>
              <a:buNone/>
              <a:defRPr sz="1200" b="0">
                <a:latin typeface="Roboto"/>
                <a:ea typeface="Roboto"/>
                <a:cs typeface="Roboto"/>
                <a:sym typeface="Roboto"/>
              </a:defRPr>
            </a:lvl5pPr>
            <a:lvl6pPr lvl="5" algn="r" rtl="0">
              <a:spcBef>
                <a:spcPts val="0"/>
              </a:spcBef>
              <a:spcAft>
                <a:spcPts val="0"/>
              </a:spcAft>
              <a:buSzPts val="1200"/>
              <a:buFont typeface="Roboto"/>
              <a:buNone/>
              <a:defRPr sz="1200" b="0">
                <a:latin typeface="Roboto"/>
                <a:ea typeface="Roboto"/>
                <a:cs typeface="Roboto"/>
                <a:sym typeface="Roboto"/>
              </a:defRPr>
            </a:lvl6pPr>
            <a:lvl7pPr lvl="6" algn="r" rtl="0">
              <a:spcBef>
                <a:spcPts val="0"/>
              </a:spcBef>
              <a:spcAft>
                <a:spcPts val="0"/>
              </a:spcAft>
              <a:buSzPts val="1200"/>
              <a:buFont typeface="Roboto"/>
              <a:buNone/>
              <a:defRPr sz="1200" b="0">
                <a:latin typeface="Roboto"/>
                <a:ea typeface="Roboto"/>
                <a:cs typeface="Roboto"/>
                <a:sym typeface="Roboto"/>
              </a:defRPr>
            </a:lvl7pPr>
            <a:lvl8pPr lvl="7" algn="r" rtl="0">
              <a:spcBef>
                <a:spcPts val="0"/>
              </a:spcBef>
              <a:spcAft>
                <a:spcPts val="0"/>
              </a:spcAft>
              <a:buSzPts val="1200"/>
              <a:buFont typeface="Roboto"/>
              <a:buNone/>
              <a:defRPr sz="1200" b="0">
                <a:latin typeface="Roboto"/>
                <a:ea typeface="Roboto"/>
                <a:cs typeface="Roboto"/>
                <a:sym typeface="Roboto"/>
              </a:defRPr>
            </a:lvl8pPr>
            <a:lvl9pPr lvl="8" algn="r"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a:buNone/>
              <a:defRPr sz="1200" b="0">
                <a:latin typeface="Roboto"/>
                <a:ea typeface="Roboto"/>
                <a:cs typeface="Roboto"/>
                <a:sym typeface="Roboto"/>
              </a:defRPr>
            </a:lvl1pPr>
            <a:lvl2pPr lvl="1" rtl="0">
              <a:spcBef>
                <a:spcPts val="0"/>
              </a:spcBef>
              <a:spcAft>
                <a:spcPts val="0"/>
              </a:spcAft>
              <a:buSzPts val="1200"/>
              <a:buFont typeface="Roboto"/>
              <a:buNone/>
              <a:defRPr sz="1200" b="0">
                <a:latin typeface="Roboto"/>
                <a:ea typeface="Roboto"/>
                <a:cs typeface="Roboto"/>
                <a:sym typeface="Roboto"/>
              </a:defRPr>
            </a:lvl2pPr>
            <a:lvl3pPr lvl="2" rtl="0">
              <a:spcBef>
                <a:spcPts val="0"/>
              </a:spcBef>
              <a:spcAft>
                <a:spcPts val="0"/>
              </a:spcAft>
              <a:buSzPts val="1200"/>
              <a:buFont typeface="Roboto"/>
              <a:buNone/>
              <a:defRPr sz="1200" b="0">
                <a:latin typeface="Roboto"/>
                <a:ea typeface="Roboto"/>
                <a:cs typeface="Roboto"/>
                <a:sym typeface="Roboto"/>
              </a:defRPr>
            </a:lvl3pPr>
            <a:lvl4pPr lvl="3" rtl="0">
              <a:spcBef>
                <a:spcPts val="0"/>
              </a:spcBef>
              <a:spcAft>
                <a:spcPts val="0"/>
              </a:spcAft>
              <a:buSzPts val="1200"/>
              <a:buFont typeface="Roboto"/>
              <a:buNone/>
              <a:defRPr sz="1200" b="0">
                <a:latin typeface="Roboto"/>
                <a:ea typeface="Roboto"/>
                <a:cs typeface="Roboto"/>
                <a:sym typeface="Roboto"/>
              </a:defRPr>
            </a:lvl4pPr>
            <a:lvl5pPr lvl="4" rtl="0">
              <a:spcBef>
                <a:spcPts val="0"/>
              </a:spcBef>
              <a:spcAft>
                <a:spcPts val="0"/>
              </a:spcAft>
              <a:buSzPts val="1200"/>
              <a:buFont typeface="Roboto"/>
              <a:buNone/>
              <a:defRPr sz="1200" b="0">
                <a:latin typeface="Roboto"/>
                <a:ea typeface="Roboto"/>
                <a:cs typeface="Roboto"/>
                <a:sym typeface="Roboto"/>
              </a:defRPr>
            </a:lvl5pPr>
            <a:lvl6pPr lvl="5" rtl="0">
              <a:spcBef>
                <a:spcPts val="0"/>
              </a:spcBef>
              <a:spcAft>
                <a:spcPts val="0"/>
              </a:spcAft>
              <a:buSzPts val="1200"/>
              <a:buFont typeface="Roboto"/>
              <a:buNone/>
              <a:defRPr sz="1200" b="0">
                <a:latin typeface="Roboto"/>
                <a:ea typeface="Roboto"/>
                <a:cs typeface="Roboto"/>
                <a:sym typeface="Roboto"/>
              </a:defRPr>
            </a:lvl6pPr>
            <a:lvl7pPr lvl="6" rtl="0">
              <a:spcBef>
                <a:spcPts val="0"/>
              </a:spcBef>
              <a:spcAft>
                <a:spcPts val="0"/>
              </a:spcAft>
              <a:buSzPts val="1200"/>
              <a:buFont typeface="Roboto"/>
              <a:buNone/>
              <a:defRPr sz="1200" b="0">
                <a:latin typeface="Roboto"/>
                <a:ea typeface="Roboto"/>
                <a:cs typeface="Roboto"/>
                <a:sym typeface="Roboto"/>
              </a:defRPr>
            </a:lvl7pPr>
            <a:lvl8pPr lvl="7" rtl="0">
              <a:spcBef>
                <a:spcPts val="0"/>
              </a:spcBef>
              <a:spcAft>
                <a:spcPts val="0"/>
              </a:spcAft>
              <a:buSzPts val="1200"/>
              <a:buFont typeface="Roboto"/>
              <a:buNone/>
              <a:defRPr sz="1200" b="0">
                <a:latin typeface="Roboto"/>
                <a:ea typeface="Roboto"/>
                <a:cs typeface="Roboto"/>
                <a:sym typeface="Roboto"/>
              </a:defRPr>
            </a:lvl8pPr>
            <a:lvl9pPr lvl="8"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a:buNone/>
              <a:defRPr sz="1200" b="0">
                <a:latin typeface="Roboto"/>
                <a:ea typeface="Roboto"/>
                <a:cs typeface="Roboto"/>
                <a:sym typeface="Roboto"/>
              </a:defRPr>
            </a:lvl1pPr>
            <a:lvl2pPr lvl="1" rtl="0">
              <a:spcBef>
                <a:spcPts val="0"/>
              </a:spcBef>
              <a:spcAft>
                <a:spcPts val="0"/>
              </a:spcAft>
              <a:buSzPts val="1200"/>
              <a:buFont typeface="Roboto"/>
              <a:buNone/>
              <a:defRPr sz="1200" b="0">
                <a:latin typeface="Roboto"/>
                <a:ea typeface="Roboto"/>
                <a:cs typeface="Roboto"/>
                <a:sym typeface="Roboto"/>
              </a:defRPr>
            </a:lvl2pPr>
            <a:lvl3pPr lvl="2" rtl="0">
              <a:spcBef>
                <a:spcPts val="0"/>
              </a:spcBef>
              <a:spcAft>
                <a:spcPts val="0"/>
              </a:spcAft>
              <a:buSzPts val="1200"/>
              <a:buFont typeface="Roboto"/>
              <a:buNone/>
              <a:defRPr sz="1200" b="0">
                <a:latin typeface="Roboto"/>
                <a:ea typeface="Roboto"/>
                <a:cs typeface="Roboto"/>
                <a:sym typeface="Roboto"/>
              </a:defRPr>
            </a:lvl3pPr>
            <a:lvl4pPr lvl="3" rtl="0">
              <a:spcBef>
                <a:spcPts val="0"/>
              </a:spcBef>
              <a:spcAft>
                <a:spcPts val="0"/>
              </a:spcAft>
              <a:buSzPts val="1200"/>
              <a:buFont typeface="Roboto"/>
              <a:buNone/>
              <a:defRPr sz="1200" b="0">
                <a:latin typeface="Roboto"/>
                <a:ea typeface="Roboto"/>
                <a:cs typeface="Roboto"/>
                <a:sym typeface="Roboto"/>
              </a:defRPr>
            </a:lvl4pPr>
            <a:lvl5pPr lvl="4" rtl="0">
              <a:spcBef>
                <a:spcPts val="0"/>
              </a:spcBef>
              <a:spcAft>
                <a:spcPts val="0"/>
              </a:spcAft>
              <a:buSzPts val="1200"/>
              <a:buFont typeface="Roboto"/>
              <a:buNone/>
              <a:defRPr sz="1200" b="0">
                <a:latin typeface="Roboto"/>
                <a:ea typeface="Roboto"/>
                <a:cs typeface="Roboto"/>
                <a:sym typeface="Roboto"/>
              </a:defRPr>
            </a:lvl5pPr>
            <a:lvl6pPr lvl="5" rtl="0">
              <a:spcBef>
                <a:spcPts val="0"/>
              </a:spcBef>
              <a:spcAft>
                <a:spcPts val="0"/>
              </a:spcAft>
              <a:buSzPts val="1200"/>
              <a:buFont typeface="Roboto"/>
              <a:buNone/>
              <a:defRPr sz="1200" b="0">
                <a:latin typeface="Roboto"/>
                <a:ea typeface="Roboto"/>
                <a:cs typeface="Roboto"/>
                <a:sym typeface="Roboto"/>
              </a:defRPr>
            </a:lvl6pPr>
            <a:lvl7pPr lvl="6" rtl="0">
              <a:spcBef>
                <a:spcPts val="0"/>
              </a:spcBef>
              <a:spcAft>
                <a:spcPts val="0"/>
              </a:spcAft>
              <a:buSzPts val="1200"/>
              <a:buFont typeface="Roboto"/>
              <a:buNone/>
              <a:defRPr sz="1200" b="0">
                <a:latin typeface="Roboto"/>
                <a:ea typeface="Roboto"/>
                <a:cs typeface="Roboto"/>
                <a:sym typeface="Roboto"/>
              </a:defRPr>
            </a:lvl7pPr>
            <a:lvl8pPr lvl="7" rtl="0">
              <a:spcBef>
                <a:spcPts val="0"/>
              </a:spcBef>
              <a:spcAft>
                <a:spcPts val="0"/>
              </a:spcAft>
              <a:buSzPts val="1200"/>
              <a:buFont typeface="Roboto"/>
              <a:buNone/>
              <a:defRPr sz="1200" b="0">
                <a:latin typeface="Roboto"/>
                <a:ea typeface="Roboto"/>
                <a:cs typeface="Roboto"/>
                <a:sym typeface="Roboto"/>
              </a:defRPr>
            </a:lvl8pPr>
            <a:lvl9pPr lvl="8"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a:buNone/>
              <a:defRPr sz="1200" b="0">
                <a:latin typeface="Roboto"/>
                <a:ea typeface="Roboto"/>
                <a:cs typeface="Roboto"/>
                <a:sym typeface="Roboto"/>
              </a:defRPr>
            </a:lvl1pPr>
            <a:lvl2pPr lvl="1" rtl="0">
              <a:spcBef>
                <a:spcPts val="0"/>
              </a:spcBef>
              <a:spcAft>
                <a:spcPts val="0"/>
              </a:spcAft>
              <a:buSzPts val="1200"/>
              <a:buFont typeface="Roboto"/>
              <a:buNone/>
              <a:defRPr sz="1200" b="0">
                <a:latin typeface="Roboto"/>
                <a:ea typeface="Roboto"/>
                <a:cs typeface="Roboto"/>
                <a:sym typeface="Roboto"/>
              </a:defRPr>
            </a:lvl2pPr>
            <a:lvl3pPr lvl="2" rtl="0">
              <a:spcBef>
                <a:spcPts val="0"/>
              </a:spcBef>
              <a:spcAft>
                <a:spcPts val="0"/>
              </a:spcAft>
              <a:buSzPts val="1200"/>
              <a:buFont typeface="Roboto"/>
              <a:buNone/>
              <a:defRPr sz="1200" b="0">
                <a:latin typeface="Roboto"/>
                <a:ea typeface="Roboto"/>
                <a:cs typeface="Roboto"/>
                <a:sym typeface="Roboto"/>
              </a:defRPr>
            </a:lvl3pPr>
            <a:lvl4pPr lvl="3" rtl="0">
              <a:spcBef>
                <a:spcPts val="0"/>
              </a:spcBef>
              <a:spcAft>
                <a:spcPts val="0"/>
              </a:spcAft>
              <a:buSzPts val="1200"/>
              <a:buFont typeface="Roboto"/>
              <a:buNone/>
              <a:defRPr sz="1200" b="0">
                <a:latin typeface="Roboto"/>
                <a:ea typeface="Roboto"/>
                <a:cs typeface="Roboto"/>
                <a:sym typeface="Roboto"/>
              </a:defRPr>
            </a:lvl4pPr>
            <a:lvl5pPr lvl="4" rtl="0">
              <a:spcBef>
                <a:spcPts val="0"/>
              </a:spcBef>
              <a:spcAft>
                <a:spcPts val="0"/>
              </a:spcAft>
              <a:buSzPts val="1200"/>
              <a:buFont typeface="Roboto"/>
              <a:buNone/>
              <a:defRPr sz="1200" b="0">
                <a:latin typeface="Roboto"/>
                <a:ea typeface="Roboto"/>
                <a:cs typeface="Roboto"/>
                <a:sym typeface="Roboto"/>
              </a:defRPr>
            </a:lvl5pPr>
            <a:lvl6pPr lvl="5" rtl="0">
              <a:spcBef>
                <a:spcPts val="0"/>
              </a:spcBef>
              <a:spcAft>
                <a:spcPts val="0"/>
              </a:spcAft>
              <a:buSzPts val="1200"/>
              <a:buFont typeface="Roboto"/>
              <a:buNone/>
              <a:defRPr sz="1200" b="0">
                <a:latin typeface="Roboto"/>
                <a:ea typeface="Roboto"/>
                <a:cs typeface="Roboto"/>
                <a:sym typeface="Roboto"/>
              </a:defRPr>
            </a:lvl6pPr>
            <a:lvl7pPr lvl="6" rtl="0">
              <a:spcBef>
                <a:spcPts val="0"/>
              </a:spcBef>
              <a:spcAft>
                <a:spcPts val="0"/>
              </a:spcAft>
              <a:buSzPts val="1200"/>
              <a:buFont typeface="Roboto"/>
              <a:buNone/>
              <a:defRPr sz="1200" b="0">
                <a:latin typeface="Roboto"/>
                <a:ea typeface="Roboto"/>
                <a:cs typeface="Roboto"/>
                <a:sym typeface="Roboto"/>
              </a:defRPr>
            </a:lvl7pPr>
            <a:lvl8pPr lvl="7" rtl="0">
              <a:spcBef>
                <a:spcPts val="0"/>
              </a:spcBef>
              <a:spcAft>
                <a:spcPts val="0"/>
              </a:spcAft>
              <a:buSzPts val="1200"/>
              <a:buFont typeface="Roboto"/>
              <a:buNone/>
              <a:defRPr sz="1200" b="0">
                <a:latin typeface="Roboto"/>
                <a:ea typeface="Roboto"/>
                <a:cs typeface="Roboto"/>
                <a:sym typeface="Roboto"/>
              </a:defRPr>
            </a:lvl8pPr>
            <a:lvl9pPr lvl="8" rtl="0">
              <a:spcBef>
                <a:spcPts val="0"/>
              </a:spcBef>
              <a:spcAft>
                <a:spcPts val="0"/>
              </a:spcAft>
              <a:buSzPts val="1200"/>
              <a:buFont typeface="Roboto"/>
              <a:buNone/>
              <a:defRPr sz="1200" b="0">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a:buNone/>
              <a:defRPr sz="3600" b="0">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a:buNone/>
              <a:defRPr sz="1200">
                <a:latin typeface="Roboto Mono"/>
                <a:ea typeface="Roboto Mono"/>
                <a:cs typeface="Roboto Mono"/>
                <a:sym typeface="Roboto Mono"/>
              </a:defRPr>
            </a:lvl2pPr>
            <a:lvl3pPr lvl="2" rtl="0">
              <a:lnSpc>
                <a:spcPct val="100000"/>
              </a:lnSpc>
              <a:spcBef>
                <a:spcPts val="0"/>
              </a:spcBef>
              <a:spcAft>
                <a:spcPts val="0"/>
              </a:spcAft>
              <a:buSzPts val="1200"/>
              <a:buFont typeface="Roboto Mono"/>
              <a:buNone/>
              <a:defRPr sz="1200">
                <a:latin typeface="Roboto Mono"/>
                <a:ea typeface="Roboto Mono"/>
                <a:cs typeface="Roboto Mono"/>
                <a:sym typeface="Roboto Mono"/>
              </a:defRPr>
            </a:lvl3pPr>
            <a:lvl4pPr lvl="3" rtl="0">
              <a:lnSpc>
                <a:spcPct val="100000"/>
              </a:lnSpc>
              <a:spcBef>
                <a:spcPts val="0"/>
              </a:spcBef>
              <a:spcAft>
                <a:spcPts val="0"/>
              </a:spcAft>
              <a:buSzPts val="1200"/>
              <a:buFont typeface="Roboto Mono"/>
              <a:buNone/>
              <a:defRPr sz="1200">
                <a:latin typeface="Roboto Mono"/>
                <a:ea typeface="Roboto Mono"/>
                <a:cs typeface="Roboto Mono"/>
                <a:sym typeface="Roboto Mono"/>
              </a:defRPr>
            </a:lvl4pPr>
            <a:lvl5pPr lvl="4" rtl="0">
              <a:lnSpc>
                <a:spcPct val="100000"/>
              </a:lnSpc>
              <a:spcBef>
                <a:spcPts val="0"/>
              </a:spcBef>
              <a:spcAft>
                <a:spcPts val="0"/>
              </a:spcAft>
              <a:buSzPts val="1200"/>
              <a:buFont typeface="Roboto Mono"/>
              <a:buNone/>
              <a:defRPr sz="1200">
                <a:latin typeface="Roboto Mono"/>
                <a:ea typeface="Roboto Mono"/>
                <a:cs typeface="Roboto Mono"/>
                <a:sym typeface="Roboto Mono"/>
              </a:defRPr>
            </a:lvl5pPr>
            <a:lvl6pPr lvl="5" rtl="0">
              <a:lnSpc>
                <a:spcPct val="100000"/>
              </a:lnSpc>
              <a:spcBef>
                <a:spcPts val="0"/>
              </a:spcBef>
              <a:spcAft>
                <a:spcPts val="0"/>
              </a:spcAft>
              <a:buSzPts val="1200"/>
              <a:buFont typeface="Roboto Mono"/>
              <a:buNone/>
              <a:defRPr sz="1200">
                <a:latin typeface="Roboto Mono"/>
                <a:ea typeface="Roboto Mono"/>
                <a:cs typeface="Roboto Mono"/>
                <a:sym typeface="Roboto Mono"/>
              </a:defRPr>
            </a:lvl6pPr>
            <a:lvl7pPr lvl="6" rtl="0">
              <a:lnSpc>
                <a:spcPct val="100000"/>
              </a:lnSpc>
              <a:spcBef>
                <a:spcPts val="0"/>
              </a:spcBef>
              <a:spcAft>
                <a:spcPts val="0"/>
              </a:spcAft>
              <a:buSzPts val="1200"/>
              <a:buFont typeface="Roboto Mono"/>
              <a:buNone/>
              <a:defRPr sz="1200">
                <a:latin typeface="Roboto Mono"/>
                <a:ea typeface="Roboto Mono"/>
                <a:cs typeface="Roboto Mono"/>
                <a:sym typeface="Roboto Mono"/>
              </a:defRPr>
            </a:lvl7pPr>
            <a:lvl8pPr lvl="7" rtl="0">
              <a:lnSpc>
                <a:spcPct val="100000"/>
              </a:lnSpc>
              <a:spcBef>
                <a:spcPts val="0"/>
              </a:spcBef>
              <a:spcAft>
                <a:spcPts val="0"/>
              </a:spcAft>
              <a:buSzPts val="1200"/>
              <a:buFont typeface="Roboto Mono"/>
              <a:buNone/>
              <a:defRPr sz="1200">
                <a:latin typeface="Roboto Mono"/>
                <a:ea typeface="Roboto Mono"/>
                <a:cs typeface="Roboto Mono"/>
                <a:sym typeface="Roboto Mono"/>
              </a:defRPr>
            </a:lvl8pPr>
            <a:lvl9pPr lvl="8" rtl="0">
              <a:lnSpc>
                <a:spcPct val="100000"/>
              </a:lnSpc>
              <a:spcBef>
                <a:spcPts val="0"/>
              </a:spcBef>
              <a:spcAft>
                <a:spcPts val="0"/>
              </a:spcAft>
              <a:buSzPts val="1200"/>
              <a:buFont typeface="Roboto Mono"/>
              <a:buNone/>
              <a:defRPr sz="1200">
                <a:latin typeface="Roboto Mono"/>
                <a:ea typeface="Roboto Mono"/>
                <a:cs typeface="Roboto Mono"/>
                <a:sym typeface="Roboto Mon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a:buNone/>
              <a:defRPr sz="1200" b="0">
                <a:latin typeface="Roboto"/>
                <a:ea typeface="Roboto"/>
                <a:cs typeface="Roboto"/>
                <a:sym typeface="Roboto"/>
              </a:defRPr>
            </a:lvl1pPr>
            <a:lvl2pPr lvl="1" algn="ctr" rtl="0">
              <a:spcBef>
                <a:spcPts val="0"/>
              </a:spcBef>
              <a:spcAft>
                <a:spcPts val="0"/>
              </a:spcAft>
              <a:buSzPts val="1200"/>
              <a:buFont typeface="Roboto"/>
              <a:buNone/>
              <a:defRPr sz="1200" b="0">
                <a:latin typeface="Roboto"/>
                <a:ea typeface="Roboto"/>
                <a:cs typeface="Roboto"/>
                <a:sym typeface="Roboto"/>
              </a:defRPr>
            </a:lvl2pPr>
            <a:lvl3pPr lvl="2" algn="ctr" rtl="0">
              <a:spcBef>
                <a:spcPts val="0"/>
              </a:spcBef>
              <a:spcAft>
                <a:spcPts val="0"/>
              </a:spcAft>
              <a:buSzPts val="1200"/>
              <a:buFont typeface="Roboto"/>
              <a:buNone/>
              <a:defRPr sz="1200" b="0">
                <a:latin typeface="Roboto"/>
                <a:ea typeface="Roboto"/>
                <a:cs typeface="Roboto"/>
                <a:sym typeface="Roboto"/>
              </a:defRPr>
            </a:lvl3pPr>
            <a:lvl4pPr lvl="3" algn="ctr" rtl="0">
              <a:spcBef>
                <a:spcPts val="0"/>
              </a:spcBef>
              <a:spcAft>
                <a:spcPts val="0"/>
              </a:spcAft>
              <a:buSzPts val="1200"/>
              <a:buFont typeface="Roboto"/>
              <a:buNone/>
              <a:defRPr sz="1200" b="0">
                <a:latin typeface="Roboto"/>
                <a:ea typeface="Roboto"/>
                <a:cs typeface="Roboto"/>
                <a:sym typeface="Roboto"/>
              </a:defRPr>
            </a:lvl4pPr>
            <a:lvl5pPr lvl="4" algn="ctr" rtl="0">
              <a:spcBef>
                <a:spcPts val="0"/>
              </a:spcBef>
              <a:spcAft>
                <a:spcPts val="0"/>
              </a:spcAft>
              <a:buSzPts val="1200"/>
              <a:buFont typeface="Roboto"/>
              <a:buNone/>
              <a:defRPr sz="1200" b="0">
                <a:latin typeface="Roboto"/>
                <a:ea typeface="Roboto"/>
                <a:cs typeface="Roboto"/>
                <a:sym typeface="Roboto"/>
              </a:defRPr>
            </a:lvl5pPr>
            <a:lvl6pPr lvl="5" algn="ctr" rtl="0">
              <a:spcBef>
                <a:spcPts val="0"/>
              </a:spcBef>
              <a:spcAft>
                <a:spcPts val="0"/>
              </a:spcAft>
              <a:buSzPts val="1200"/>
              <a:buFont typeface="Roboto"/>
              <a:buNone/>
              <a:defRPr sz="1200" b="0">
                <a:latin typeface="Roboto"/>
                <a:ea typeface="Roboto"/>
                <a:cs typeface="Roboto"/>
                <a:sym typeface="Roboto"/>
              </a:defRPr>
            </a:lvl6pPr>
            <a:lvl7pPr lvl="6" algn="ctr" rtl="0">
              <a:spcBef>
                <a:spcPts val="0"/>
              </a:spcBef>
              <a:spcAft>
                <a:spcPts val="0"/>
              </a:spcAft>
              <a:buSzPts val="1200"/>
              <a:buFont typeface="Roboto"/>
              <a:buNone/>
              <a:defRPr sz="1200" b="0">
                <a:latin typeface="Roboto"/>
                <a:ea typeface="Roboto"/>
                <a:cs typeface="Roboto"/>
                <a:sym typeface="Roboto"/>
              </a:defRPr>
            </a:lvl7pPr>
            <a:lvl8pPr lvl="7" algn="ctr" rtl="0">
              <a:spcBef>
                <a:spcPts val="0"/>
              </a:spcBef>
              <a:spcAft>
                <a:spcPts val="0"/>
              </a:spcAft>
              <a:buSzPts val="1200"/>
              <a:buFont typeface="Roboto"/>
              <a:buNone/>
              <a:defRPr sz="1200" b="0">
                <a:latin typeface="Roboto"/>
                <a:ea typeface="Roboto"/>
                <a:cs typeface="Roboto"/>
                <a:sym typeface="Roboto"/>
              </a:defRPr>
            </a:lvl8pPr>
            <a:lvl9pPr lvl="8" algn="ctr"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a:buNone/>
              <a:defRPr sz="1200" b="0">
                <a:latin typeface="Roboto"/>
                <a:ea typeface="Roboto"/>
                <a:cs typeface="Roboto"/>
                <a:sym typeface="Roboto"/>
              </a:defRPr>
            </a:lvl1pPr>
            <a:lvl2pPr lvl="1" algn="ctr" rtl="0">
              <a:spcBef>
                <a:spcPts val="0"/>
              </a:spcBef>
              <a:spcAft>
                <a:spcPts val="0"/>
              </a:spcAft>
              <a:buSzPts val="1200"/>
              <a:buFont typeface="Roboto"/>
              <a:buNone/>
              <a:defRPr sz="1200" b="0">
                <a:latin typeface="Roboto"/>
                <a:ea typeface="Roboto"/>
                <a:cs typeface="Roboto"/>
                <a:sym typeface="Roboto"/>
              </a:defRPr>
            </a:lvl2pPr>
            <a:lvl3pPr lvl="2" algn="ctr" rtl="0">
              <a:spcBef>
                <a:spcPts val="0"/>
              </a:spcBef>
              <a:spcAft>
                <a:spcPts val="0"/>
              </a:spcAft>
              <a:buSzPts val="1200"/>
              <a:buFont typeface="Roboto"/>
              <a:buNone/>
              <a:defRPr sz="1200" b="0">
                <a:latin typeface="Roboto"/>
                <a:ea typeface="Roboto"/>
                <a:cs typeface="Roboto"/>
                <a:sym typeface="Roboto"/>
              </a:defRPr>
            </a:lvl3pPr>
            <a:lvl4pPr lvl="3" algn="ctr" rtl="0">
              <a:spcBef>
                <a:spcPts val="0"/>
              </a:spcBef>
              <a:spcAft>
                <a:spcPts val="0"/>
              </a:spcAft>
              <a:buSzPts val="1200"/>
              <a:buFont typeface="Roboto"/>
              <a:buNone/>
              <a:defRPr sz="1200" b="0">
                <a:latin typeface="Roboto"/>
                <a:ea typeface="Roboto"/>
                <a:cs typeface="Roboto"/>
                <a:sym typeface="Roboto"/>
              </a:defRPr>
            </a:lvl4pPr>
            <a:lvl5pPr lvl="4" algn="ctr" rtl="0">
              <a:spcBef>
                <a:spcPts val="0"/>
              </a:spcBef>
              <a:spcAft>
                <a:spcPts val="0"/>
              </a:spcAft>
              <a:buSzPts val="1200"/>
              <a:buFont typeface="Roboto"/>
              <a:buNone/>
              <a:defRPr sz="1200" b="0">
                <a:latin typeface="Roboto"/>
                <a:ea typeface="Roboto"/>
                <a:cs typeface="Roboto"/>
                <a:sym typeface="Roboto"/>
              </a:defRPr>
            </a:lvl5pPr>
            <a:lvl6pPr lvl="5" algn="ctr" rtl="0">
              <a:spcBef>
                <a:spcPts val="0"/>
              </a:spcBef>
              <a:spcAft>
                <a:spcPts val="0"/>
              </a:spcAft>
              <a:buSzPts val="1200"/>
              <a:buFont typeface="Roboto"/>
              <a:buNone/>
              <a:defRPr sz="1200" b="0">
                <a:latin typeface="Roboto"/>
                <a:ea typeface="Roboto"/>
                <a:cs typeface="Roboto"/>
                <a:sym typeface="Roboto"/>
              </a:defRPr>
            </a:lvl6pPr>
            <a:lvl7pPr lvl="6" algn="ctr" rtl="0">
              <a:spcBef>
                <a:spcPts val="0"/>
              </a:spcBef>
              <a:spcAft>
                <a:spcPts val="0"/>
              </a:spcAft>
              <a:buSzPts val="1200"/>
              <a:buFont typeface="Roboto"/>
              <a:buNone/>
              <a:defRPr sz="1200" b="0">
                <a:latin typeface="Roboto"/>
                <a:ea typeface="Roboto"/>
                <a:cs typeface="Roboto"/>
                <a:sym typeface="Roboto"/>
              </a:defRPr>
            </a:lvl7pPr>
            <a:lvl8pPr lvl="7" algn="ctr" rtl="0">
              <a:spcBef>
                <a:spcPts val="0"/>
              </a:spcBef>
              <a:spcAft>
                <a:spcPts val="0"/>
              </a:spcAft>
              <a:buSzPts val="1200"/>
              <a:buFont typeface="Roboto"/>
              <a:buNone/>
              <a:defRPr sz="1200" b="0">
                <a:latin typeface="Roboto"/>
                <a:ea typeface="Roboto"/>
                <a:cs typeface="Roboto"/>
                <a:sym typeface="Roboto"/>
              </a:defRPr>
            </a:lvl8pPr>
            <a:lvl9pPr lvl="8" algn="ctr"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a:buNone/>
              <a:defRPr sz="1200" b="0">
                <a:latin typeface="Roboto"/>
                <a:ea typeface="Roboto"/>
                <a:cs typeface="Roboto"/>
                <a:sym typeface="Roboto"/>
              </a:defRPr>
            </a:lvl1pPr>
            <a:lvl2pPr lvl="1" algn="ctr" rtl="0">
              <a:spcBef>
                <a:spcPts val="0"/>
              </a:spcBef>
              <a:spcAft>
                <a:spcPts val="0"/>
              </a:spcAft>
              <a:buSzPts val="1200"/>
              <a:buFont typeface="Roboto"/>
              <a:buNone/>
              <a:defRPr sz="1200" b="0">
                <a:latin typeface="Roboto"/>
                <a:ea typeface="Roboto"/>
                <a:cs typeface="Roboto"/>
                <a:sym typeface="Roboto"/>
              </a:defRPr>
            </a:lvl2pPr>
            <a:lvl3pPr lvl="2" algn="ctr" rtl="0">
              <a:spcBef>
                <a:spcPts val="0"/>
              </a:spcBef>
              <a:spcAft>
                <a:spcPts val="0"/>
              </a:spcAft>
              <a:buSzPts val="1200"/>
              <a:buFont typeface="Roboto"/>
              <a:buNone/>
              <a:defRPr sz="1200" b="0">
                <a:latin typeface="Roboto"/>
                <a:ea typeface="Roboto"/>
                <a:cs typeface="Roboto"/>
                <a:sym typeface="Roboto"/>
              </a:defRPr>
            </a:lvl3pPr>
            <a:lvl4pPr lvl="3" algn="ctr" rtl="0">
              <a:spcBef>
                <a:spcPts val="0"/>
              </a:spcBef>
              <a:spcAft>
                <a:spcPts val="0"/>
              </a:spcAft>
              <a:buSzPts val="1200"/>
              <a:buFont typeface="Roboto"/>
              <a:buNone/>
              <a:defRPr sz="1200" b="0">
                <a:latin typeface="Roboto"/>
                <a:ea typeface="Roboto"/>
                <a:cs typeface="Roboto"/>
                <a:sym typeface="Roboto"/>
              </a:defRPr>
            </a:lvl4pPr>
            <a:lvl5pPr lvl="4" algn="ctr" rtl="0">
              <a:spcBef>
                <a:spcPts val="0"/>
              </a:spcBef>
              <a:spcAft>
                <a:spcPts val="0"/>
              </a:spcAft>
              <a:buSzPts val="1200"/>
              <a:buFont typeface="Roboto"/>
              <a:buNone/>
              <a:defRPr sz="1200" b="0">
                <a:latin typeface="Roboto"/>
                <a:ea typeface="Roboto"/>
                <a:cs typeface="Roboto"/>
                <a:sym typeface="Roboto"/>
              </a:defRPr>
            </a:lvl5pPr>
            <a:lvl6pPr lvl="5" algn="ctr" rtl="0">
              <a:spcBef>
                <a:spcPts val="0"/>
              </a:spcBef>
              <a:spcAft>
                <a:spcPts val="0"/>
              </a:spcAft>
              <a:buSzPts val="1200"/>
              <a:buFont typeface="Roboto"/>
              <a:buNone/>
              <a:defRPr sz="1200" b="0">
                <a:latin typeface="Roboto"/>
                <a:ea typeface="Roboto"/>
                <a:cs typeface="Roboto"/>
                <a:sym typeface="Roboto"/>
              </a:defRPr>
            </a:lvl6pPr>
            <a:lvl7pPr lvl="6" algn="ctr" rtl="0">
              <a:spcBef>
                <a:spcPts val="0"/>
              </a:spcBef>
              <a:spcAft>
                <a:spcPts val="0"/>
              </a:spcAft>
              <a:buSzPts val="1200"/>
              <a:buFont typeface="Roboto"/>
              <a:buNone/>
              <a:defRPr sz="1200" b="0">
                <a:latin typeface="Roboto"/>
                <a:ea typeface="Roboto"/>
                <a:cs typeface="Roboto"/>
                <a:sym typeface="Roboto"/>
              </a:defRPr>
            </a:lvl7pPr>
            <a:lvl8pPr lvl="7" algn="ctr" rtl="0">
              <a:spcBef>
                <a:spcPts val="0"/>
              </a:spcBef>
              <a:spcAft>
                <a:spcPts val="0"/>
              </a:spcAft>
              <a:buSzPts val="1200"/>
              <a:buFont typeface="Roboto"/>
              <a:buNone/>
              <a:defRPr sz="1200" b="0">
                <a:latin typeface="Roboto"/>
                <a:ea typeface="Roboto"/>
                <a:cs typeface="Roboto"/>
                <a:sym typeface="Roboto"/>
              </a:defRPr>
            </a:lvl8pPr>
            <a:lvl9pPr lvl="8" algn="ctr" rtl="0">
              <a:spcBef>
                <a:spcPts val="0"/>
              </a:spcBef>
              <a:spcAft>
                <a:spcPts val="0"/>
              </a:spcAft>
              <a:buSzPts val="1200"/>
              <a:buFont typeface="Roboto"/>
              <a:buNone/>
              <a:defRPr sz="1200" b="0">
                <a:latin typeface="Roboto"/>
                <a:ea typeface="Roboto"/>
                <a:cs typeface="Roboto"/>
                <a:sym typeface="Roboto"/>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a:buNone/>
              <a:defRPr sz="3000" b="0">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1pPr>
            <a:lvl2pPr lvl="1"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2pPr>
            <a:lvl3pPr lvl="2"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3pPr>
            <a:lvl4pPr lvl="3"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4pPr>
            <a:lvl5pPr lvl="4"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5pPr>
            <a:lvl6pPr lvl="5"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6pPr>
            <a:lvl7pPr lvl="6"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7pPr>
            <a:lvl8pPr lvl="7"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8pPr>
            <a:lvl9pPr lvl="8"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1pPr>
            <a:lvl2pPr lvl="1"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2pPr>
            <a:lvl3pPr lvl="2"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3pPr>
            <a:lvl4pPr lvl="3"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4pPr>
            <a:lvl5pPr lvl="4"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5pPr>
            <a:lvl6pPr lvl="5"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6pPr>
            <a:lvl7pPr lvl="6"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7pPr>
            <a:lvl8pPr lvl="7"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8pPr>
            <a:lvl9pPr lvl="8"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1pPr>
            <a:lvl2pPr lvl="1"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2pPr>
            <a:lvl3pPr lvl="2"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3pPr>
            <a:lvl4pPr lvl="3"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4pPr>
            <a:lvl5pPr lvl="4"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5pPr>
            <a:lvl6pPr lvl="5"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6pPr>
            <a:lvl7pPr lvl="6"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7pPr>
            <a:lvl8pPr lvl="7"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8pPr>
            <a:lvl9pPr lvl="8"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a:buNone/>
              <a:defRPr sz="3000" b="0">
                <a:latin typeface="Roboto"/>
                <a:ea typeface="Roboto"/>
                <a:cs typeface="Roboto"/>
                <a:sym typeface="Roboto"/>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1pPr>
            <a:lvl2pPr lvl="1"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2pPr>
            <a:lvl3pPr lvl="2"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3pPr>
            <a:lvl4pPr lvl="3"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4pPr>
            <a:lvl5pPr lvl="4"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5pPr>
            <a:lvl6pPr lvl="5"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6pPr>
            <a:lvl7pPr lvl="6"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7pPr>
            <a:lvl8pPr lvl="7"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8pPr>
            <a:lvl9pPr lvl="8"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1pPr>
            <a:lvl2pPr lvl="1"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2pPr>
            <a:lvl3pPr lvl="2"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3pPr>
            <a:lvl4pPr lvl="3"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4pPr>
            <a:lvl5pPr lvl="4"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5pPr>
            <a:lvl6pPr lvl="5"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6pPr>
            <a:lvl7pPr lvl="6"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7pPr>
            <a:lvl8pPr lvl="7"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8pPr>
            <a:lvl9pPr lvl="8"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1pPr>
            <a:lvl2pPr lvl="1"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2pPr>
            <a:lvl3pPr lvl="2"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3pPr>
            <a:lvl4pPr lvl="3"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4pPr>
            <a:lvl5pPr lvl="4"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5pPr>
            <a:lvl6pPr lvl="5"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6pPr>
            <a:lvl7pPr lvl="6"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7pPr>
            <a:lvl8pPr lvl="7"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8pPr>
            <a:lvl9pPr lvl="8" algn="r" rtl="0">
              <a:spcBef>
                <a:spcPts val="0"/>
              </a:spcBef>
              <a:spcAft>
                <a:spcPts val="0"/>
              </a:spcAft>
              <a:buClr>
                <a:schemeClr val="accent1"/>
              </a:buClr>
              <a:buSzPts val="1100"/>
              <a:buFont typeface="Roboto"/>
              <a:buNone/>
              <a:defRPr sz="1100" b="0">
                <a:solidFill>
                  <a:schemeClr val="accent1"/>
                </a:solidFill>
                <a:latin typeface="Roboto"/>
                <a:ea typeface="Roboto"/>
                <a:cs typeface="Roboto"/>
                <a:sym typeface="Roboto"/>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a:buNone/>
              <a:defRPr sz="3000" b="0">
                <a:latin typeface="Roboto"/>
                <a:ea typeface="Roboto"/>
                <a:cs typeface="Roboto"/>
                <a:sym typeface="Roboto"/>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a:buNone/>
              <a:defRPr sz="3000" b="0">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1pPr>
            <a:lvl2pPr lvl="1"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2pPr>
            <a:lvl3pPr lvl="2"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3pPr>
            <a:lvl4pPr lvl="3"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4pPr>
            <a:lvl5pPr lvl="4"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5pPr>
            <a:lvl6pPr lvl="5"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6pPr>
            <a:lvl7pPr lvl="6"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7pPr>
            <a:lvl8pPr lvl="7"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8pPr>
            <a:lvl9pPr lvl="8"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1pPr>
            <a:lvl2pPr lvl="1"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2pPr>
            <a:lvl3pPr lvl="2"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3pPr>
            <a:lvl4pPr lvl="3"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4pPr>
            <a:lvl5pPr lvl="4"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5pPr>
            <a:lvl6pPr lvl="5"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6pPr>
            <a:lvl7pPr lvl="6"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7pPr>
            <a:lvl8pPr lvl="7"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8pPr>
            <a:lvl9pPr lvl="8"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1pPr>
            <a:lvl2pPr lvl="1"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2pPr>
            <a:lvl3pPr lvl="2"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3pPr>
            <a:lvl4pPr lvl="3"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4pPr>
            <a:lvl5pPr lvl="4"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5pPr>
            <a:lvl6pPr lvl="5"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6pPr>
            <a:lvl7pPr lvl="6"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7pPr>
            <a:lvl8pPr lvl="7"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8pPr>
            <a:lvl9pPr lvl="8" algn="ctr" rtl="0">
              <a:spcBef>
                <a:spcPts val="0"/>
              </a:spcBef>
              <a:spcAft>
                <a:spcPts val="0"/>
              </a:spcAft>
              <a:buClr>
                <a:schemeClr val="lt2"/>
              </a:buClr>
              <a:buSzPts val="900"/>
              <a:buFont typeface="Roboto"/>
              <a:buNone/>
              <a:defRPr sz="900" b="0">
                <a:solidFill>
                  <a:schemeClr val="lt2"/>
                </a:solidFill>
                <a:latin typeface="Roboto"/>
                <a:ea typeface="Roboto"/>
                <a:cs typeface="Roboto"/>
                <a:sym typeface="Roboto"/>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a:buNone/>
              <a:defRPr sz="3000" b="0">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a:buNone/>
              <a:defRPr sz="3000" b="0">
                <a:solidFill>
                  <a:srgbClr val="0E2A47"/>
                </a:solidFill>
                <a:latin typeface="Roboto"/>
                <a:ea typeface="Roboto"/>
                <a:cs typeface="Roboto"/>
                <a:sym typeface="Roboto"/>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2pPr>
            <a:lvl3pPr lvl="2"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3pPr>
            <a:lvl4pPr lvl="3"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4pPr>
            <a:lvl5pPr lvl="4"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5pPr>
            <a:lvl6pPr lvl="5"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6pPr>
            <a:lvl7pPr lvl="6"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7pPr>
            <a:lvl8pPr lvl="7"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8pPr>
            <a:lvl9pPr lvl="8" rtl="0">
              <a:lnSpc>
                <a:spcPct val="100000"/>
              </a:lnSpc>
              <a:spcBef>
                <a:spcPts val="0"/>
              </a:spcBef>
              <a:spcAft>
                <a:spcPts val="0"/>
              </a:spcAft>
              <a:buClr>
                <a:srgbClr val="0E2A47"/>
              </a:buClr>
              <a:buSzPts val="900"/>
              <a:buFont typeface="Roboto"/>
              <a:buNone/>
              <a:defRPr sz="900">
                <a:solidFill>
                  <a:srgbClr val="0E2A47"/>
                </a:solidFill>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a:buNone/>
              <a:defRPr sz="2800">
                <a:solidFill>
                  <a:schemeClr val="lt1"/>
                </a:solidFill>
                <a:latin typeface="Roboto"/>
                <a:ea typeface="Roboto"/>
                <a:cs typeface="Roboto"/>
                <a:sym typeface="Roboto"/>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 id="2147483660" r:id="rId9"/>
    <p:sldLayoutId id="2147483661" r:id="rId10"/>
    <p:sldLayoutId id="2147483662"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WEB PROJECT</a:t>
            </a:r>
            <a:endParaRPr>
              <a:solidFill>
                <a:schemeClr val="accent1"/>
              </a:solidFill>
            </a:endParaRPr>
          </a:p>
          <a:p>
            <a:pPr marL="0" lvl="0" indent="0" algn="r" rtl="0">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Information Technology Project-2021</a:t>
            </a:r>
          </a:p>
          <a:p>
            <a:pPr marL="0" lvl="0" indent="0" algn="r" rtl="0">
              <a:spcBef>
                <a:spcPts val="0"/>
              </a:spcBef>
              <a:spcAft>
                <a:spcPts val="0"/>
              </a:spcAft>
              <a:buNone/>
            </a:pPr>
            <a:r>
              <a:rPr lang="es" dirty="0"/>
              <a:t>Year 2 Semester 2</a:t>
            </a:r>
          </a:p>
          <a:p>
            <a:pPr marL="0" lvl="0" indent="0" algn="r" rtl="0">
              <a:spcBef>
                <a:spcPts val="0"/>
              </a:spcBef>
              <a:spcAft>
                <a:spcPts val="0"/>
              </a:spcAft>
              <a:buNone/>
            </a:pPr>
            <a:r>
              <a:rPr lang="es" dirty="0"/>
              <a:t>ITP2021_S2_B01_G04</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Picture 106">
            <a:extLst>
              <a:ext uri="{FF2B5EF4-FFF2-40B4-BE49-F238E27FC236}">
                <a16:creationId xmlns:a16="http://schemas.microsoft.com/office/drawing/2014/main" id="{29DB7882-8CB5-4385-84BF-F073D06C904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147775" y="880047"/>
            <a:ext cx="1219200" cy="15265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4" y="1429225"/>
            <a:ext cx="4943573" cy="606600"/>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US" dirty="0"/>
              <a:t>2. SYSTEM OVERVIEW</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994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OVERVIEW</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43" name="Picture 142" descr="Chart&#10;&#10;Description automatically generated">
            <a:extLst>
              <a:ext uri="{FF2B5EF4-FFF2-40B4-BE49-F238E27FC236}">
                <a16:creationId xmlns:a16="http://schemas.microsoft.com/office/drawing/2014/main" id="{C328A5B0-D23F-4580-9710-3DE6BC52009F}"/>
              </a:ext>
            </a:extLst>
          </p:cNvPr>
          <p:cNvPicPr>
            <a:picLocks noChangeAspect="1"/>
          </p:cNvPicPr>
          <p:nvPr/>
        </p:nvPicPr>
        <p:blipFill>
          <a:blip r:embed="rId3"/>
          <a:stretch>
            <a:fillRect/>
          </a:stretch>
        </p:blipFill>
        <p:spPr>
          <a:xfrm>
            <a:off x="1492466" y="1251150"/>
            <a:ext cx="6274632" cy="3835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29450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SNEAK PEEK</a:t>
            </a:r>
            <a:endParaRPr dirty="0"/>
          </a:p>
        </p:txBody>
      </p:sp>
      <p:cxnSp>
        <p:nvCxnSpPr>
          <p:cNvPr id="698" name="Google Shape;698;p34"/>
          <p:cNvCxnSpPr/>
          <p:nvPr/>
        </p:nvCxnSpPr>
        <p:spPr>
          <a:xfrm>
            <a:off x="311700" y="777359"/>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descr="Graphical user interface, website&#10;&#10;Description automatically generated">
            <a:extLst>
              <a:ext uri="{FF2B5EF4-FFF2-40B4-BE49-F238E27FC236}">
                <a16:creationId xmlns:a16="http://schemas.microsoft.com/office/drawing/2014/main" id="{2CCD0BB3-9C3C-4C1A-BCAD-B9A37D8E2DEF}"/>
              </a:ext>
            </a:extLst>
          </p:cNvPr>
          <p:cNvPicPr>
            <a:picLocks noChangeAspect="1"/>
          </p:cNvPicPr>
          <p:nvPr/>
        </p:nvPicPr>
        <p:blipFill rotWithShape="1">
          <a:blip r:embed="rId3"/>
          <a:srcRect b="60245"/>
          <a:stretch/>
        </p:blipFill>
        <p:spPr>
          <a:xfrm>
            <a:off x="2290284" y="1288113"/>
            <a:ext cx="4453666" cy="3065288"/>
          </a:xfrm>
          <a:prstGeom prst="rect">
            <a:avLst/>
          </a:prstGeom>
        </p:spPr>
      </p:pic>
      <p:sp>
        <p:nvSpPr>
          <p:cNvPr id="667" name="Google Shape;667;p34"/>
          <p:cNvSpPr/>
          <p:nvPr/>
        </p:nvSpPr>
        <p:spPr>
          <a:xfrm>
            <a:off x="2069519" y="1054416"/>
            <a:ext cx="4872454" cy="401478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299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4" y="1429225"/>
            <a:ext cx="4943573" cy="606600"/>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US" dirty="0"/>
              <a:t>3. FUNCTIONS</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703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FUNCTIONS</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6" name="Google Shape;6757;p55">
            <a:extLst>
              <a:ext uri="{FF2B5EF4-FFF2-40B4-BE49-F238E27FC236}">
                <a16:creationId xmlns:a16="http://schemas.microsoft.com/office/drawing/2014/main" id="{BC2D2E17-B4B3-4D69-8C8F-57731A2984E0}"/>
              </a:ext>
            </a:extLst>
          </p:cNvPr>
          <p:cNvGrpSpPr/>
          <p:nvPr/>
        </p:nvGrpSpPr>
        <p:grpSpPr>
          <a:xfrm>
            <a:off x="444438" y="1337560"/>
            <a:ext cx="776032" cy="698052"/>
            <a:chOff x="-62154300" y="3743950"/>
            <a:chExt cx="318200" cy="317450"/>
          </a:xfrm>
        </p:grpSpPr>
        <p:sp>
          <p:nvSpPr>
            <p:cNvPr id="7" name="Google Shape;6758;p55">
              <a:extLst>
                <a:ext uri="{FF2B5EF4-FFF2-40B4-BE49-F238E27FC236}">
                  <a16:creationId xmlns:a16="http://schemas.microsoft.com/office/drawing/2014/main" id="{4764436E-AB5B-410F-A10C-8221CFFBF109}"/>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59;p55">
              <a:extLst>
                <a:ext uri="{FF2B5EF4-FFF2-40B4-BE49-F238E27FC236}">
                  <a16:creationId xmlns:a16="http://schemas.microsoft.com/office/drawing/2014/main" id="{FF0D3727-09E2-4733-BC9C-3D5A21F60CBE}"/>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6729;p55">
            <a:extLst>
              <a:ext uri="{FF2B5EF4-FFF2-40B4-BE49-F238E27FC236}">
                <a16:creationId xmlns:a16="http://schemas.microsoft.com/office/drawing/2014/main" id="{C515099C-C86B-4C7D-A383-2E330D811527}"/>
              </a:ext>
            </a:extLst>
          </p:cNvPr>
          <p:cNvSpPr/>
          <p:nvPr/>
        </p:nvSpPr>
        <p:spPr>
          <a:xfrm>
            <a:off x="569542" y="2685274"/>
            <a:ext cx="692943" cy="731027"/>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6650;p55">
            <a:extLst>
              <a:ext uri="{FF2B5EF4-FFF2-40B4-BE49-F238E27FC236}">
                <a16:creationId xmlns:a16="http://schemas.microsoft.com/office/drawing/2014/main" id="{771BBDB7-96E1-4652-9EE0-A93C61D6BC6F}"/>
              </a:ext>
            </a:extLst>
          </p:cNvPr>
          <p:cNvGrpSpPr/>
          <p:nvPr/>
        </p:nvGrpSpPr>
        <p:grpSpPr>
          <a:xfrm>
            <a:off x="591630" y="3954118"/>
            <a:ext cx="667140" cy="698052"/>
            <a:chOff x="-59470075" y="3308975"/>
            <a:chExt cx="318200" cy="316075"/>
          </a:xfrm>
        </p:grpSpPr>
        <p:sp>
          <p:nvSpPr>
            <p:cNvPr id="11" name="Google Shape;6651;p55">
              <a:extLst>
                <a:ext uri="{FF2B5EF4-FFF2-40B4-BE49-F238E27FC236}">
                  <a16:creationId xmlns:a16="http://schemas.microsoft.com/office/drawing/2014/main" id="{5F105F03-F564-43F6-B2EF-1945DE91856A}"/>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2;p55">
              <a:extLst>
                <a:ext uri="{FF2B5EF4-FFF2-40B4-BE49-F238E27FC236}">
                  <a16:creationId xmlns:a16="http://schemas.microsoft.com/office/drawing/2014/main" id="{19DA425F-5C37-4599-B1B2-D66D1850D006}"/>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3;p55">
              <a:extLst>
                <a:ext uri="{FF2B5EF4-FFF2-40B4-BE49-F238E27FC236}">
                  <a16:creationId xmlns:a16="http://schemas.microsoft.com/office/drawing/2014/main" id="{B3308B3B-1545-4BA5-9E88-E962A6FFB259}"/>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4;p55">
              <a:extLst>
                <a:ext uri="{FF2B5EF4-FFF2-40B4-BE49-F238E27FC236}">
                  <a16:creationId xmlns:a16="http://schemas.microsoft.com/office/drawing/2014/main" id="{5FE2505D-A19B-4BB2-B78C-2E429C241E9E}"/>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5;p55">
              <a:extLst>
                <a:ext uri="{FF2B5EF4-FFF2-40B4-BE49-F238E27FC236}">
                  <a16:creationId xmlns:a16="http://schemas.microsoft.com/office/drawing/2014/main" id="{07322DB5-DB8E-46A4-8C1F-BCA0DFF8C1D5}"/>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56;p55">
              <a:extLst>
                <a:ext uri="{FF2B5EF4-FFF2-40B4-BE49-F238E27FC236}">
                  <a16:creationId xmlns:a16="http://schemas.microsoft.com/office/drawing/2014/main" id="{BF6CB8BC-6504-495C-935A-17C701233AE3}"/>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57;p55">
              <a:extLst>
                <a:ext uri="{FF2B5EF4-FFF2-40B4-BE49-F238E27FC236}">
                  <a16:creationId xmlns:a16="http://schemas.microsoft.com/office/drawing/2014/main" id="{5FF1E3A8-203A-4B42-BBE9-FF20EEDABC40}"/>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58;p55">
              <a:extLst>
                <a:ext uri="{FF2B5EF4-FFF2-40B4-BE49-F238E27FC236}">
                  <a16:creationId xmlns:a16="http://schemas.microsoft.com/office/drawing/2014/main" id="{74E7A6AB-EAB4-4DDF-BF8F-19B2F46F4167}"/>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9;p55">
              <a:extLst>
                <a:ext uri="{FF2B5EF4-FFF2-40B4-BE49-F238E27FC236}">
                  <a16:creationId xmlns:a16="http://schemas.microsoft.com/office/drawing/2014/main" id="{5B5B905A-E936-4B4D-847B-123B209B5B5F}"/>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5848;p53">
            <a:extLst>
              <a:ext uri="{FF2B5EF4-FFF2-40B4-BE49-F238E27FC236}">
                <a16:creationId xmlns:a16="http://schemas.microsoft.com/office/drawing/2014/main" id="{370C5E1A-0ED5-492D-850B-4544B5840ED6}"/>
              </a:ext>
            </a:extLst>
          </p:cNvPr>
          <p:cNvGrpSpPr/>
          <p:nvPr/>
        </p:nvGrpSpPr>
        <p:grpSpPr>
          <a:xfrm>
            <a:off x="3874892" y="2657429"/>
            <a:ext cx="692943" cy="731027"/>
            <a:chOff x="1529350" y="258825"/>
            <a:chExt cx="423475" cy="481825"/>
          </a:xfrm>
        </p:grpSpPr>
        <p:sp>
          <p:nvSpPr>
            <p:cNvPr id="21" name="Google Shape;5849;p53">
              <a:extLst>
                <a:ext uri="{FF2B5EF4-FFF2-40B4-BE49-F238E27FC236}">
                  <a16:creationId xmlns:a16="http://schemas.microsoft.com/office/drawing/2014/main" id="{9349B315-675A-485B-8BB8-509D162DF7C3}"/>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2" name="Google Shape;5850;p53">
              <a:extLst>
                <a:ext uri="{FF2B5EF4-FFF2-40B4-BE49-F238E27FC236}">
                  <a16:creationId xmlns:a16="http://schemas.microsoft.com/office/drawing/2014/main" id="{CF89E2C4-1226-4743-9CB1-CC96B957447A}"/>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6694;p55">
            <a:extLst>
              <a:ext uri="{FF2B5EF4-FFF2-40B4-BE49-F238E27FC236}">
                <a16:creationId xmlns:a16="http://schemas.microsoft.com/office/drawing/2014/main" id="{AD3CECDE-B80A-44F8-A9F0-A58DCE47889E}"/>
              </a:ext>
            </a:extLst>
          </p:cNvPr>
          <p:cNvGrpSpPr/>
          <p:nvPr/>
        </p:nvGrpSpPr>
        <p:grpSpPr>
          <a:xfrm>
            <a:off x="3842203" y="3926619"/>
            <a:ext cx="758319" cy="731027"/>
            <a:chOff x="-60987850" y="4100950"/>
            <a:chExt cx="316650" cy="315650"/>
          </a:xfrm>
        </p:grpSpPr>
        <p:sp>
          <p:nvSpPr>
            <p:cNvPr id="24" name="Google Shape;6695;p55">
              <a:extLst>
                <a:ext uri="{FF2B5EF4-FFF2-40B4-BE49-F238E27FC236}">
                  <a16:creationId xmlns:a16="http://schemas.microsoft.com/office/drawing/2014/main" id="{45496B00-0FDE-41D6-8A02-D526C0B6D857}"/>
                </a:ext>
              </a:extLst>
            </p:cNvPr>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96;p55">
              <a:extLst>
                <a:ext uri="{FF2B5EF4-FFF2-40B4-BE49-F238E27FC236}">
                  <a16:creationId xmlns:a16="http://schemas.microsoft.com/office/drawing/2014/main" id="{770DB752-4961-46F1-8059-C13345E66D71}"/>
                </a:ext>
              </a:extLst>
            </p:cNvPr>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97;p55">
              <a:extLst>
                <a:ext uri="{FF2B5EF4-FFF2-40B4-BE49-F238E27FC236}">
                  <a16:creationId xmlns:a16="http://schemas.microsoft.com/office/drawing/2014/main" id="{A1B21338-C9B1-4984-8772-FE09155657CE}"/>
                </a:ext>
              </a:extLst>
            </p:cNvPr>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98;p55">
              <a:extLst>
                <a:ext uri="{FF2B5EF4-FFF2-40B4-BE49-F238E27FC236}">
                  <a16:creationId xmlns:a16="http://schemas.microsoft.com/office/drawing/2014/main" id="{1F7CCDED-2854-4E37-B864-EDA1A0716FC4}"/>
                </a:ext>
              </a:extLst>
            </p:cNvPr>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99;p55">
              <a:extLst>
                <a:ext uri="{FF2B5EF4-FFF2-40B4-BE49-F238E27FC236}">
                  <a16:creationId xmlns:a16="http://schemas.microsoft.com/office/drawing/2014/main" id="{60EFC993-81C8-41DA-801B-9F8B98DF9AF5}"/>
                </a:ext>
              </a:extLst>
            </p:cNvPr>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6705;p55">
            <a:extLst>
              <a:ext uri="{FF2B5EF4-FFF2-40B4-BE49-F238E27FC236}">
                <a16:creationId xmlns:a16="http://schemas.microsoft.com/office/drawing/2014/main" id="{17C37EB6-5083-42EE-BED0-6FE312D2EE1F}"/>
              </a:ext>
            </a:extLst>
          </p:cNvPr>
          <p:cNvGrpSpPr/>
          <p:nvPr/>
        </p:nvGrpSpPr>
        <p:grpSpPr>
          <a:xfrm>
            <a:off x="6749442" y="2668660"/>
            <a:ext cx="741956" cy="731027"/>
            <a:chOff x="-64406125" y="3362225"/>
            <a:chExt cx="318225" cy="314800"/>
          </a:xfrm>
        </p:grpSpPr>
        <p:sp>
          <p:nvSpPr>
            <p:cNvPr id="30" name="Google Shape;6706;p55">
              <a:extLst>
                <a:ext uri="{FF2B5EF4-FFF2-40B4-BE49-F238E27FC236}">
                  <a16:creationId xmlns:a16="http://schemas.microsoft.com/office/drawing/2014/main" id="{FE7C5E50-D58B-4A97-B934-157BB620A920}"/>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07;p55">
              <a:extLst>
                <a:ext uri="{FF2B5EF4-FFF2-40B4-BE49-F238E27FC236}">
                  <a16:creationId xmlns:a16="http://schemas.microsoft.com/office/drawing/2014/main" id="{91602DC6-5DA7-4FE8-BD9A-E155E8C78F32}"/>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857;p53">
            <a:extLst>
              <a:ext uri="{FF2B5EF4-FFF2-40B4-BE49-F238E27FC236}">
                <a16:creationId xmlns:a16="http://schemas.microsoft.com/office/drawing/2014/main" id="{F6BDA8CE-944D-4653-995E-6A3663A844C0}"/>
              </a:ext>
            </a:extLst>
          </p:cNvPr>
          <p:cNvGrpSpPr/>
          <p:nvPr/>
        </p:nvGrpSpPr>
        <p:grpSpPr>
          <a:xfrm>
            <a:off x="6798456" y="1361706"/>
            <a:ext cx="692942" cy="712002"/>
            <a:chOff x="3300325" y="249875"/>
            <a:chExt cx="433725" cy="480900"/>
          </a:xfrm>
        </p:grpSpPr>
        <p:sp>
          <p:nvSpPr>
            <p:cNvPr id="33" name="Google Shape;5858;p53">
              <a:extLst>
                <a:ext uri="{FF2B5EF4-FFF2-40B4-BE49-F238E27FC236}">
                  <a16:creationId xmlns:a16="http://schemas.microsoft.com/office/drawing/2014/main" id="{2F232A31-BED2-42E5-B975-01B51C26908F}"/>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859;p53">
              <a:extLst>
                <a:ext uri="{FF2B5EF4-FFF2-40B4-BE49-F238E27FC236}">
                  <a16:creationId xmlns:a16="http://schemas.microsoft.com/office/drawing/2014/main" id="{5B53530A-2935-4DED-97E7-2B137C4E617E}"/>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860;p53">
              <a:extLst>
                <a:ext uri="{FF2B5EF4-FFF2-40B4-BE49-F238E27FC236}">
                  <a16:creationId xmlns:a16="http://schemas.microsoft.com/office/drawing/2014/main" id="{C3910543-006B-4FB8-8B06-FAEE471F0AE3}"/>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861;p53">
              <a:extLst>
                <a:ext uri="{FF2B5EF4-FFF2-40B4-BE49-F238E27FC236}">
                  <a16:creationId xmlns:a16="http://schemas.microsoft.com/office/drawing/2014/main" id="{134DC3C5-54DD-42EF-BF64-9F2BB64D6383}"/>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5862;p53">
              <a:extLst>
                <a:ext uri="{FF2B5EF4-FFF2-40B4-BE49-F238E27FC236}">
                  <a16:creationId xmlns:a16="http://schemas.microsoft.com/office/drawing/2014/main" id="{08226A40-F5C0-4DCD-B13A-C915B3F38BF3}"/>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5863;p53">
              <a:extLst>
                <a:ext uri="{FF2B5EF4-FFF2-40B4-BE49-F238E27FC236}">
                  <a16:creationId xmlns:a16="http://schemas.microsoft.com/office/drawing/2014/main" id="{7EA511C6-75BB-48E5-AD56-454AEA5C6A2B}"/>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39" name="Google Shape;6841;p55">
            <a:extLst>
              <a:ext uri="{FF2B5EF4-FFF2-40B4-BE49-F238E27FC236}">
                <a16:creationId xmlns:a16="http://schemas.microsoft.com/office/drawing/2014/main" id="{AE09534D-DE47-4D09-8456-74BC728CAB67}"/>
              </a:ext>
            </a:extLst>
          </p:cNvPr>
          <p:cNvGrpSpPr/>
          <p:nvPr/>
        </p:nvGrpSpPr>
        <p:grpSpPr>
          <a:xfrm>
            <a:off x="3830312" y="1407373"/>
            <a:ext cx="719041" cy="708352"/>
            <a:chOff x="2404875" y="3592725"/>
            <a:chExt cx="298525" cy="293825"/>
          </a:xfrm>
        </p:grpSpPr>
        <p:sp>
          <p:nvSpPr>
            <p:cNvPr id="40" name="Google Shape;6842;p55">
              <a:extLst>
                <a:ext uri="{FF2B5EF4-FFF2-40B4-BE49-F238E27FC236}">
                  <a16:creationId xmlns:a16="http://schemas.microsoft.com/office/drawing/2014/main" id="{86FBA5DF-7B08-41C4-8D5D-0DAA3B1B2A99}"/>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43;p55">
              <a:extLst>
                <a:ext uri="{FF2B5EF4-FFF2-40B4-BE49-F238E27FC236}">
                  <a16:creationId xmlns:a16="http://schemas.microsoft.com/office/drawing/2014/main" id="{A69F7DD4-D4BA-46F3-B3EA-A5D323DA7112}"/>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44;p55">
              <a:extLst>
                <a:ext uri="{FF2B5EF4-FFF2-40B4-BE49-F238E27FC236}">
                  <a16:creationId xmlns:a16="http://schemas.microsoft.com/office/drawing/2014/main" id="{4377BEFA-01D8-4E12-89E4-18EB48D18C69}"/>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517019FE-B33F-4FC2-9586-1562F20A4A54}"/>
              </a:ext>
            </a:extLst>
          </p:cNvPr>
          <p:cNvSpPr txBox="1"/>
          <p:nvPr/>
        </p:nvSpPr>
        <p:spPr>
          <a:xfrm>
            <a:off x="1505015" y="1489616"/>
            <a:ext cx="1423788" cy="523220"/>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BUYER </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45" name="TextBox 44">
            <a:extLst>
              <a:ext uri="{FF2B5EF4-FFF2-40B4-BE49-F238E27FC236}">
                <a16:creationId xmlns:a16="http://schemas.microsoft.com/office/drawing/2014/main" id="{4C6E6F84-B8CA-4981-8472-F30F7206AFDF}"/>
              </a:ext>
            </a:extLst>
          </p:cNvPr>
          <p:cNvSpPr txBox="1"/>
          <p:nvPr/>
        </p:nvSpPr>
        <p:spPr>
          <a:xfrm>
            <a:off x="1505015" y="2761333"/>
            <a:ext cx="1423788" cy="738664"/>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PAYMENT &amp; </a:t>
            </a:r>
          </a:p>
          <a:p>
            <a:pPr algn="ctr"/>
            <a:r>
              <a:rPr lang="en-US" dirty="0">
                <a:solidFill>
                  <a:schemeClr val="bg1"/>
                </a:solidFill>
                <a:latin typeface="Roboto" panose="02000000000000000000" pitchFamily="2" charset="0"/>
                <a:ea typeface="Roboto" panose="02000000000000000000" pitchFamily="2" charset="0"/>
              </a:rPr>
              <a:t>FINANCIAL </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46" name="TextBox 45">
            <a:extLst>
              <a:ext uri="{FF2B5EF4-FFF2-40B4-BE49-F238E27FC236}">
                <a16:creationId xmlns:a16="http://schemas.microsoft.com/office/drawing/2014/main" id="{0DA6E073-8B1F-492D-9234-55789C4BD021}"/>
              </a:ext>
            </a:extLst>
          </p:cNvPr>
          <p:cNvSpPr txBox="1"/>
          <p:nvPr/>
        </p:nvSpPr>
        <p:spPr>
          <a:xfrm>
            <a:off x="1510302" y="4093612"/>
            <a:ext cx="1423788" cy="523220"/>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SUPPLY</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47" name="TextBox 46">
            <a:extLst>
              <a:ext uri="{FF2B5EF4-FFF2-40B4-BE49-F238E27FC236}">
                <a16:creationId xmlns:a16="http://schemas.microsoft.com/office/drawing/2014/main" id="{C2533B44-4BCF-43A1-B2DC-799FF91B4C9B}"/>
              </a:ext>
            </a:extLst>
          </p:cNvPr>
          <p:cNvSpPr txBox="1"/>
          <p:nvPr/>
        </p:nvSpPr>
        <p:spPr>
          <a:xfrm>
            <a:off x="4745355" y="4117235"/>
            <a:ext cx="1423788" cy="523220"/>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WAREHOUSE</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48" name="TextBox 47">
            <a:extLst>
              <a:ext uri="{FF2B5EF4-FFF2-40B4-BE49-F238E27FC236}">
                <a16:creationId xmlns:a16="http://schemas.microsoft.com/office/drawing/2014/main" id="{A9480B6B-4073-47B0-986D-46084D4AB915}"/>
              </a:ext>
            </a:extLst>
          </p:cNvPr>
          <p:cNvSpPr txBox="1"/>
          <p:nvPr/>
        </p:nvSpPr>
        <p:spPr>
          <a:xfrm>
            <a:off x="4722015" y="2817566"/>
            <a:ext cx="1423788" cy="523220"/>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DELIVERY</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49" name="TextBox 48">
            <a:extLst>
              <a:ext uri="{FF2B5EF4-FFF2-40B4-BE49-F238E27FC236}">
                <a16:creationId xmlns:a16="http://schemas.microsoft.com/office/drawing/2014/main" id="{3A4453B6-5348-4BE4-9DA8-6EBB233662C3}"/>
              </a:ext>
            </a:extLst>
          </p:cNvPr>
          <p:cNvSpPr txBox="1"/>
          <p:nvPr/>
        </p:nvSpPr>
        <p:spPr>
          <a:xfrm>
            <a:off x="4714714" y="1422276"/>
            <a:ext cx="1423788" cy="738664"/>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RETURN &amp;</a:t>
            </a:r>
          </a:p>
          <a:p>
            <a:pPr algn="ctr"/>
            <a:r>
              <a:rPr lang="en-US" dirty="0">
                <a:solidFill>
                  <a:schemeClr val="bg1"/>
                </a:solidFill>
                <a:latin typeface="Roboto" panose="02000000000000000000" pitchFamily="2" charset="0"/>
                <a:ea typeface="Roboto" panose="02000000000000000000" pitchFamily="2" charset="0"/>
              </a:rPr>
              <a:t>REFUND</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50" name="TextBox 49">
            <a:extLst>
              <a:ext uri="{FF2B5EF4-FFF2-40B4-BE49-F238E27FC236}">
                <a16:creationId xmlns:a16="http://schemas.microsoft.com/office/drawing/2014/main" id="{AC69CB78-A548-47BF-B4A7-2B475B0F89B5}"/>
              </a:ext>
            </a:extLst>
          </p:cNvPr>
          <p:cNvSpPr txBox="1"/>
          <p:nvPr/>
        </p:nvSpPr>
        <p:spPr>
          <a:xfrm>
            <a:off x="7593921" y="1489616"/>
            <a:ext cx="1423788" cy="523220"/>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FEEDBACK</a:t>
            </a:r>
          </a:p>
          <a:p>
            <a:pPr algn="ctr"/>
            <a:r>
              <a:rPr lang="en-US" dirty="0">
                <a:solidFill>
                  <a:schemeClr val="bg1"/>
                </a:solidFill>
                <a:latin typeface="Roboto" panose="02000000000000000000" pitchFamily="2" charset="0"/>
                <a:ea typeface="Roboto" panose="02000000000000000000" pitchFamily="2" charset="0"/>
              </a:rPr>
              <a:t>MANAGEMENT</a:t>
            </a:r>
          </a:p>
        </p:txBody>
      </p:sp>
      <p:sp>
        <p:nvSpPr>
          <p:cNvPr id="51" name="TextBox 50">
            <a:extLst>
              <a:ext uri="{FF2B5EF4-FFF2-40B4-BE49-F238E27FC236}">
                <a16:creationId xmlns:a16="http://schemas.microsoft.com/office/drawing/2014/main" id="{1931E2BE-2B85-48CB-A776-853BB9AC04AD}"/>
              </a:ext>
            </a:extLst>
          </p:cNvPr>
          <p:cNvSpPr txBox="1"/>
          <p:nvPr/>
        </p:nvSpPr>
        <p:spPr>
          <a:xfrm>
            <a:off x="7593921" y="2761333"/>
            <a:ext cx="1423788" cy="523220"/>
          </a:xfrm>
          <a:prstGeom prst="rect">
            <a:avLst/>
          </a:prstGeom>
          <a:noFill/>
          <a:ln>
            <a:noFill/>
          </a:ln>
        </p:spPr>
        <p:txBody>
          <a:bodyPr wrap="none" rtlCol="0">
            <a:spAutoFit/>
          </a:bodyPr>
          <a:lstStyle/>
          <a:p>
            <a:pPr algn="ctr"/>
            <a:r>
              <a:rPr lang="en-US" dirty="0">
                <a:solidFill>
                  <a:schemeClr val="bg1"/>
                </a:solidFill>
                <a:latin typeface="Roboto" panose="02000000000000000000" pitchFamily="2" charset="0"/>
                <a:ea typeface="Roboto" panose="02000000000000000000" pitchFamily="2" charset="0"/>
              </a:rPr>
              <a:t>ADMIN PANEL</a:t>
            </a:r>
          </a:p>
          <a:p>
            <a:pPr algn="ctr"/>
            <a:r>
              <a:rPr lang="en-US" dirty="0">
                <a:solidFill>
                  <a:schemeClr val="bg1"/>
                </a:solidFill>
                <a:latin typeface="Roboto" panose="02000000000000000000" pitchFamily="2" charset="0"/>
                <a:ea typeface="Roboto" panose="02000000000000000000" pitchFamily="2" charset="0"/>
              </a:rPr>
              <a:t>MANAGEMENT</a:t>
            </a:r>
          </a:p>
        </p:txBody>
      </p:sp>
      <p:grpSp>
        <p:nvGrpSpPr>
          <p:cNvPr id="52" name="Google Shape;1470;p47">
            <a:extLst>
              <a:ext uri="{FF2B5EF4-FFF2-40B4-BE49-F238E27FC236}">
                <a16:creationId xmlns:a16="http://schemas.microsoft.com/office/drawing/2014/main" id="{AA5562DD-12D2-4479-A6AE-AF3EB8F387EF}"/>
              </a:ext>
            </a:extLst>
          </p:cNvPr>
          <p:cNvGrpSpPr/>
          <p:nvPr/>
        </p:nvGrpSpPr>
        <p:grpSpPr>
          <a:xfrm rot="5400000">
            <a:off x="2124416" y="2263609"/>
            <a:ext cx="184984" cy="160371"/>
            <a:chOff x="5037700" y="2430325"/>
            <a:chExt cx="75950" cy="65850"/>
          </a:xfrm>
        </p:grpSpPr>
        <p:sp>
          <p:nvSpPr>
            <p:cNvPr id="53" name="Google Shape;1471;p47">
              <a:extLst>
                <a:ext uri="{FF2B5EF4-FFF2-40B4-BE49-F238E27FC236}">
                  <a16:creationId xmlns:a16="http://schemas.microsoft.com/office/drawing/2014/main" id="{402475E6-F16F-49CB-8AC8-50AA76596D2A}"/>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2;p47">
              <a:extLst>
                <a:ext uri="{FF2B5EF4-FFF2-40B4-BE49-F238E27FC236}">
                  <a16:creationId xmlns:a16="http://schemas.microsoft.com/office/drawing/2014/main" id="{B9D80AE0-A728-4F43-9C53-5EFA355934CE}"/>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470;p47">
            <a:extLst>
              <a:ext uri="{FF2B5EF4-FFF2-40B4-BE49-F238E27FC236}">
                <a16:creationId xmlns:a16="http://schemas.microsoft.com/office/drawing/2014/main" id="{A4D5FFBB-A04F-4B8F-905B-F74DFB2A9E00}"/>
              </a:ext>
            </a:extLst>
          </p:cNvPr>
          <p:cNvGrpSpPr/>
          <p:nvPr/>
        </p:nvGrpSpPr>
        <p:grpSpPr>
          <a:xfrm rot="5400000">
            <a:off x="2124416" y="3754296"/>
            <a:ext cx="184984" cy="160371"/>
            <a:chOff x="5037700" y="2430325"/>
            <a:chExt cx="75950" cy="65850"/>
          </a:xfrm>
        </p:grpSpPr>
        <p:sp>
          <p:nvSpPr>
            <p:cNvPr id="56" name="Google Shape;1471;p47">
              <a:extLst>
                <a:ext uri="{FF2B5EF4-FFF2-40B4-BE49-F238E27FC236}">
                  <a16:creationId xmlns:a16="http://schemas.microsoft.com/office/drawing/2014/main" id="{FD80483C-B0B0-4774-A202-069D2A337389}"/>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2;p47">
              <a:extLst>
                <a:ext uri="{FF2B5EF4-FFF2-40B4-BE49-F238E27FC236}">
                  <a16:creationId xmlns:a16="http://schemas.microsoft.com/office/drawing/2014/main" id="{C413B472-C28B-400F-93F8-57DF5A2756CD}"/>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470;p47">
            <a:extLst>
              <a:ext uri="{FF2B5EF4-FFF2-40B4-BE49-F238E27FC236}">
                <a16:creationId xmlns:a16="http://schemas.microsoft.com/office/drawing/2014/main" id="{F783B122-7369-4EA2-B4CA-08EDEFE29967}"/>
              </a:ext>
            </a:extLst>
          </p:cNvPr>
          <p:cNvGrpSpPr/>
          <p:nvPr/>
        </p:nvGrpSpPr>
        <p:grpSpPr>
          <a:xfrm>
            <a:off x="3210791" y="4295677"/>
            <a:ext cx="184984" cy="160371"/>
            <a:chOff x="5037700" y="2430325"/>
            <a:chExt cx="75950" cy="65850"/>
          </a:xfrm>
        </p:grpSpPr>
        <p:sp>
          <p:nvSpPr>
            <p:cNvPr id="59" name="Google Shape;1471;p47">
              <a:extLst>
                <a:ext uri="{FF2B5EF4-FFF2-40B4-BE49-F238E27FC236}">
                  <a16:creationId xmlns:a16="http://schemas.microsoft.com/office/drawing/2014/main" id="{B8BE365C-E645-43BB-84B5-C94640368144}"/>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2;p47">
              <a:extLst>
                <a:ext uri="{FF2B5EF4-FFF2-40B4-BE49-F238E27FC236}">
                  <a16:creationId xmlns:a16="http://schemas.microsoft.com/office/drawing/2014/main" id="{29D2E68C-00CA-47B1-8343-CBA53700E3AE}"/>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470;p47">
            <a:extLst>
              <a:ext uri="{FF2B5EF4-FFF2-40B4-BE49-F238E27FC236}">
                <a16:creationId xmlns:a16="http://schemas.microsoft.com/office/drawing/2014/main" id="{E44A6404-2BD1-44E3-B225-285E736871FA}"/>
              </a:ext>
            </a:extLst>
          </p:cNvPr>
          <p:cNvGrpSpPr/>
          <p:nvPr/>
        </p:nvGrpSpPr>
        <p:grpSpPr>
          <a:xfrm rot="16200000">
            <a:off x="5421604" y="3715387"/>
            <a:ext cx="184984" cy="160371"/>
            <a:chOff x="5037700" y="2430325"/>
            <a:chExt cx="75950" cy="65850"/>
          </a:xfrm>
        </p:grpSpPr>
        <p:sp>
          <p:nvSpPr>
            <p:cNvPr id="62" name="Google Shape;1471;p47">
              <a:extLst>
                <a:ext uri="{FF2B5EF4-FFF2-40B4-BE49-F238E27FC236}">
                  <a16:creationId xmlns:a16="http://schemas.microsoft.com/office/drawing/2014/main" id="{1D324B01-0ADB-4CEB-BD59-96571BF1DA43}"/>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2;p47">
              <a:extLst>
                <a:ext uri="{FF2B5EF4-FFF2-40B4-BE49-F238E27FC236}">
                  <a16:creationId xmlns:a16="http://schemas.microsoft.com/office/drawing/2014/main" id="{4A0E80B3-00C5-4CE3-9637-C51DE56B9E64}"/>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470;p47">
            <a:extLst>
              <a:ext uri="{FF2B5EF4-FFF2-40B4-BE49-F238E27FC236}">
                <a16:creationId xmlns:a16="http://schemas.microsoft.com/office/drawing/2014/main" id="{A4519577-B95B-42BC-8552-9B1DD503B355}"/>
              </a:ext>
            </a:extLst>
          </p:cNvPr>
          <p:cNvGrpSpPr/>
          <p:nvPr/>
        </p:nvGrpSpPr>
        <p:grpSpPr>
          <a:xfrm rot="16200000">
            <a:off x="5414302" y="2279297"/>
            <a:ext cx="184984" cy="160371"/>
            <a:chOff x="5037700" y="2430325"/>
            <a:chExt cx="75950" cy="65850"/>
          </a:xfrm>
        </p:grpSpPr>
        <p:sp>
          <p:nvSpPr>
            <p:cNvPr id="65" name="Google Shape;1471;p47">
              <a:extLst>
                <a:ext uri="{FF2B5EF4-FFF2-40B4-BE49-F238E27FC236}">
                  <a16:creationId xmlns:a16="http://schemas.microsoft.com/office/drawing/2014/main" id="{6AFA15DD-6EE4-4882-961A-E8F33B555580}"/>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72;p47">
              <a:extLst>
                <a:ext uri="{FF2B5EF4-FFF2-40B4-BE49-F238E27FC236}">
                  <a16:creationId xmlns:a16="http://schemas.microsoft.com/office/drawing/2014/main" id="{F771A4D4-337D-44A2-AEB7-6AAB26E76692}"/>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470;p47">
            <a:extLst>
              <a:ext uri="{FF2B5EF4-FFF2-40B4-BE49-F238E27FC236}">
                <a16:creationId xmlns:a16="http://schemas.microsoft.com/office/drawing/2014/main" id="{E4B68E0B-53C3-457C-BAF4-FE7E7DB83154}"/>
              </a:ext>
            </a:extLst>
          </p:cNvPr>
          <p:cNvGrpSpPr/>
          <p:nvPr/>
        </p:nvGrpSpPr>
        <p:grpSpPr>
          <a:xfrm>
            <a:off x="6342281" y="1719348"/>
            <a:ext cx="184984" cy="160371"/>
            <a:chOff x="5037700" y="2430325"/>
            <a:chExt cx="75950" cy="65850"/>
          </a:xfrm>
        </p:grpSpPr>
        <p:sp>
          <p:nvSpPr>
            <p:cNvPr id="68" name="Google Shape;1471;p47">
              <a:extLst>
                <a:ext uri="{FF2B5EF4-FFF2-40B4-BE49-F238E27FC236}">
                  <a16:creationId xmlns:a16="http://schemas.microsoft.com/office/drawing/2014/main" id="{D370B504-3C5C-40FB-BBF6-30D96D1FD58D}"/>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72;p47">
              <a:extLst>
                <a:ext uri="{FF2B5EF4-FFF2-40B4-BE49-F238E27FC236}">
                  <a16:creationId xmlns:a16="http://schemas.microsoft.com/office/drawing/2014/main" id="{7B3F24CC-136D-4F31-B69C-9BCB0053AA21}"/>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470;p47">
            <a:extLst>
              <a:ext uri="{FF2B5EF4-FFF2-40B4-BE49-F238E27FC236}">
                <a16:creationId xmlns:a16="http://schemas.microsoft.com/office/drawing/2014/main" id="{2CC5DB84-9D0D-4391-8F02-F5E5BCFCD96C}"/>
              </a:ext>
            </a:extLst>
          </p:cNvPr>
          <p:cNvGrpSpPr/>
          <p:nvPr/>
        </p:nvGrpSpPr>
        <p:grpSpPr>
          <a:xfrm rot="5400000">
            <a:off x="8293509" y="2257148"/>
            <a:ext cx="184984" cy="160371"/>
            <a:chOff x="5037700" y="2430325"/>
            <a:chExt cx="75950" cy="65850"/>
          </a:xfrm>
        </p:grpSpPr>
        <p:sp>
          <p:nvSpPr>
            <p:cNvPr id="71" name="Google Shape;1471;p47">
              <a:extLst>
                <a:ext uri="{FF2B5EF4-FFF2-40B4-BE49-F238E27FC236}">
                  <a16:creationId xmlns:a16="http://schemas.microsoft.com/office/drawing/2014/main" id="{56943BA3-E981-4F52-B548-D469EF6EBAB7}"/>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72;p47">
              <a:extLst>
                <a:ext uri="{FF2B5EF4-FFF2-40B4-BE49-F238E27FC236}">
                  <a16:creationId xmlns:a16="http://schemas.microsoft.com/office/drawing/2014/main" id="{279C344B-6643-4F23-801D-6E189B69D0E4}"/>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684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BUYER MANAGEMENT</a:t>
            </a:r>
            <a:endParaRPr dirty="0"/>
          </a:p>
        </p:txBody>
      </p:sp>
      <p:sp>
        <p:nvSpPr>
          <p:cNvPr id="1282" name="Google Shape;1282;p41"/>
          <p:cNvSpPr txBox="1">
            <a:spLocks noGrp="1"/>
          </p:cNvSpPr>
          <p:nvPr>
            <p:ph type="body" idx="1"/>
          </p:nvPr>
        </p:nvSpPr>
        <p:spPr>
          <a:xfrm>
            <a:off x="810000" y="2169000"/>
            <a:ext cx="5412206" cy="3416400"/>
          </a:xfrm>
          <a:prstGeom prst="rect">
            <a:avLst/>
          </a:prstGeom>
        </p:spPr>
        <p:txBody>
          <a:bodyPr spcFirstLastPara="1" wrap="square" lIns="91425" tIns="91425" rIns="91425" bIns="91425" anchor="t" anchorCtr="0">
            <a:noAutofit/>
          </a:bodyPr>
          <a:lstStyle/>
          <a:p>
            <a:pPr marL="0" indent="0">
              <a:spcAft>
                <a:spcPts val="1600"/>
              </a:spcAft>
              <a:buNone/>
            </a:pPr>
            <a:r>
              <a:rPr lang="en-US" sz="1800" b="1" u="sng" dirty="0">
                <a:effectLst/>
                <a:latin typeface="Roboto" panose="02000000000000000000" pitchFamily="2" charset="0"/>
                <a:ea typeface="Roboto" panose="02000000000000000000" pitchFamily="2" charset="0"/>
                <a:cs typeface="Iskoola Pota" panose="020B0502040204020203" pitchFamily="34" charset="0"/>
              </a:rPr>
              <a:t>Buyer Side</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Buyer can enter their personal details for the registration form</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Buyer can login to the system by giving the credentials as username and password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Buyer can have the opportunity to reset (update) the password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Buyer can view the user profile and even though he can update the details or delete the user account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In add to cart page buyer can add(insert) product items to the cart</a:t>
            </a: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The entered items quantity can be change(update) or the product item can be removing (delete) through the cart</a:t>
            </a:r>
          </a:p>
          <a:p>
            <a:pPr marL="0" indent="0">
              <a:lnSpc>
                <a:spcPct val="100000"/>
              </a:lnSpc>
              <a:spcAft>
                <a:spcPts val="1600"/>
              </a:spcAft>
              <a:buNone/>
            </a:pPr>
            <a:endParaRPr lang="en-US" sz="1200" dirty="0">
              <a:solidFill>
                <a:schemeClr val="dk1"/>
              </a:solidFill>
              <a:latin typeface="Roboto" panose="02000000000000000000" pitchFamily="2" charset="0"/>
              <a:ea typeface="Roboto" panose="02000000000000000000" pitchFamily="2" charset="0"/>
            </a:endParaRPr>
          </a:p>
        </p:txBody>
      </p:sp>
      <p:grpSp>
        <p:nvGrpSpPr>
          <p:cNvPr id="4" name="Google Shape;6757;p55">
            <a:extLst>
              <a:ext uri="{FF2B5EF4-FFF2-40B4-BE49-F238E27FC236}">
                <a16:creationId xmlns:a16="http://schemas.microsoft.com/office/drawing/2014/main" id="{035B186B-64EE-47F6-80C0-FB659B9EFC99}"/>
              </a:ext>
            </a:extLst>
          </p:cNvPr>
          <p:cNvGrpSpPr/>
          <p:nvPr/>
        </p:nvGrpSpPr>
        <p:grpSpPr>
          <a:xfrm>
            <a:off x="7095267" y="3628008"/>
            <a:ext cx="1355787" cy="1198471"/>
            <a:chOff x="-62154300" y="3743950"/>
            <a:chExt cx="318200" cy="317450"/>
          </a:xfrm>
        </p:grpSpPr>
        <p:sp>
          <p:nvSpPr>
            <p:cNvPr id="5" name="Google Shape;6758;p55">
              <a:extLst>
                <a:ext uri="{FF2B5EF4-FFF2-40B4-BE49-F238E27FC236}">
                  <a16:creationId xmlns:a16="http://schemas.microsoft.com/office/drawing/2014/main" id="{01088C37-FE4D-4504-8797-327D70994838}"/>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59;p55">
              <a:extLst>
                <a:ext uri="{FF2B5EF4-FFF2-40B4-BE49-F238E27FC236}">
                  <a16:creationId xmlns:a16="http://schemas.microsoft.com/office/drawing/2014/main" id="{1C3AAE6E-2F66-48B5-8D15-43AF144EF803}"/>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5421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BUYER MANAGEMENT</a:t>
            </a:r>
            <a:endParaRPr dirty="0"/>
          </a:p>
        </p:txBody>
      </p:sp>
      <p:sp>
        <p:nvSpPr>
          <p:cNvPr id="1282" name="Google Shape;1282;p41"/>
          <p:cNvSpPr txBox="1">
            <a:spLocks noGrp="1"/>
          </p:cNvSpPr>
          <p:nvPr>
            <p:ph type="body" idx="1"/>
          </p:nvPr>
        </p:nvSpPr>
        <p:spPr>
          <a:xfrm>
            <a:off x="810000" y="2169000"/>
            <a:ext cx="5412206" cy="3416400"/>
          </a:xfrm>
          <a:prstGeom prst="rect">
            <a:avLst/>
          </a:prstGeom>
        </p:spPr>
        <p:txBody>
          <a:bodyPr spcFirstLastPara="1" wrap="square" lIns="91425" tIns="91425" rIns="91425" bIns="91425" anchor="t" anchorCtr="0">
            <a:noAutofit/>
          </a:bodyPr>
          <a:lstStyle/>
          <a:p>
            <a:pPr marL="0" indent="0">
              <a:spcAft>
                <a:spcPts val="1600"/>
              </a:spcAft>
              <a:buNone/>
            </a:pPr>
            <a:r>
              <a:rPr lang="en-US" sz="1800" b="1" u="sng" dirty="0">
                <a:effectLst/>
                <a:latin typeface="Roboto" panose="02000000000000000000" pitchFamily="2" charset="0"/>
                <a:ea typeface="Roboto" panose="02000000000000000000" pitchFamily="2" charset="0"/>
                <a:cs typeface="Iskoola Pota" panose="020B0502040204020203" pitchFamily="34" charset="0"/>
              </a:rPr>
              <a:t>Buyer Admin Side</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Admin can login to the admin panel by giving the username and password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In the database admin create the login table, registration table and cart table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For these table admin can insert details, update details or delete them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By using the login details, registration details and add to cart details he can generate the monthly report </a:t>
            </a: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Admin can create the search function by using the registration id and cart id </a:t>
            </a:r>
          </a:p>
          <a:p>
            <a:pPr marL="165100" indent="0">
              <a:buNone/>
            </a:pPr>
            <a:r>
              <a:rPr lang="en-US" sz="1100" dirty="0">
                <a:effectLst/>
                <a:latin typeface="Roboto" panose="02000000000000000000" pitchFamily="2" charset="0"/>
                <a:ea typeface="Roboto" panose="02000000000000000000" pitchFamily="2" charset="0"/>
                <a:cs typeface="Iskoola Pota" panose="020B0502040204020203" pitchFamily="34" charset="0"/>
              </a:rPr>
              <a:t>In additionally, create the home page and inside of that create contact us, registration policies and about us details </a:t>
            </a:r>
            <a:endParaRPr lang="en-US" sz="1100" dirty="0">
              <a:solidFill>
                <a:schemeClr val="dk1"/>
              </a:solidFill>
              <a:latin typeface="Roboto" panose="02000000000000000000" pitchFamily="2" charset="0"/>
              <a:ea typeface="Roboto" panose="02000000000000000000" pitchFamily="2" charset="0"/>
            </a:endParaRPr>
          </a:p>
        </p:txBody>
      </p:sp>
      <p:grpSp>
        <p:nvGrpSpPr>
          <p:cNvPr id="4" name="Google Shape;6757;p55">
            <a:extLst>
              <a:ext uri="{FF2B5EF4-FFF2-40B4-BE49-F238E27FC236}">
                <a16:creationId xmlns:a16="http://schemas.microsoft.com/office/drawing/2014/main" id="{035B186B-64EE-47F6-80C0-FB659B9EFC99}"/>
              </a:ext>
            </a:extLst>
          </p:cNvPr>
          <p:cNvGrpSpPr/>
          <p:nvPr/>
        </p:nvGrpSpPr>
        <p:grpSpPr>
          <a:xfrm>
            <a:off x="7095267" y="3628008"/>
            <a:ext cx="1355787" cy="1198471"/>
            <a:chOff x="-62154300" y="3743950"/>
            <a:chExt cx="318200" cy="317450"/>
          </a:xfrm>
        </p:grpSpPr>
        <p:sp>
          <p:nvSpPr>
            <p:cNvPr id="5" name="Google Shape;6758;p55">
              <a:extLst>
                <a:ext uri="{FF2B5EF4-FFF2-40B4-BE49-F238E27FC236}">
                  <a16:creationId xmlns:a16="http://schemas.microsoft.com/office/drawing/2014/main" id="{01088C37-FE4D-4504-8797-327D70994838}"/>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59;p55">
              <a:extLst>
                <a:ext uri="{FF2B5EF4-FFF2-40B4-BE49-F238E27FC236}">
                  <a16:creationId xmlns:a16="http://schemas.microsoft.com/office/drawing/2014/main" id="{1C3AAE6E-2F66-48B5-8D15-43AF144EF803}"/>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51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PAYMENT &amp; FINANCIAL MANAGEMENT</a:t>
            </a:r>
            <a:endParaRPr dirty="0"/>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171450" lvl="0" indent="-171450" algn="l" rtl="0">
              <a:lnSpc>
                <a:spcPct val="200000"/>
              </a:lnSpc>
              <a:spcBef>
                <a:spcPts val="300"/>
              </a:spcBef>
              <a:spcAft>
                <a:spcPts val="0"/>
              </a:spcAft>
              <a:buFont typeface="Arial" panose="020B0604020202020204" pitchFamily="34" charset="0"/>
              <a:buChar char="•"/>
            </a:pPr>
            <a:r>
              <a:rPr lang="en-US" sz="1200" dirty="0">
                <a:solidFill>
                  <a:schemeClr val="lt1"/>
                </a:solidFill>
              </a:rPr>
              <a:t>Collects user data via Payment Information checkout.</a:t>
            </a:r>
          </a:p>
          <a:p>
            <a:pPr marL="171450" lvl="0" indent="-171450" algn="l" rtl="0">
              <a:lnSpc>
                <a:spcPct val="200000"/>
              </a:lnSpc>
              <a:spcBef>
                <a:spcPts val="300"/>
              </a:spcBef>
              <a:spcAft>
                <a:spcPts val="0"/>
              </a:spcAft>
              <a:buFont typeface="Arial" panose="020B0604020202020204" pitchFamily="34" charset="0"/>
              <a:buChar char="•"/>
            </a:pPr>
            <a:r>
              <a:rPr lang="en-US" sz="1200" dirty="0">
                <a:solidFill>
                  <a:schemeClr val="lt1"/>
                </a:solidFill>
              </a:rPr>
              <a:t>Allows user to update/delete data.</a:t>
            </a:r>
          </a:p>
          <a:p>
            <a:pPr marL="171450" lvl="0" indent="-171450" algn="l" rtl="0">
              <a:lnSpc>
                <a:spcPct val="200000"/>
              </a:lnSpc>
              <a:spcBef>
                <a:spcPts val="300"/>
              </a:spcBef>
              <a:spcAft>
                <a:spcPts val="0"/>
              </a:spcAft>
              <a:buFont typeface="Arial" panose="020B0604020202020204" pitchFamily="34" charset="0"/>
              <a:buChar char="•"/>
            </a:pPr>
            <a:r>
              <a:rPr lang="en-US" sz="1200" dirty="0">
                <a:solidFill>
                  <a:schemeClr val="lt1"/>
                </a:solidFill>
              </a:rPr>
              <a:t>Card insertion and Card validation.</a:t>
            </a:r>
          </a:p>
          <a:p>
            <a:pPr marL="171450" lvl="0" indent="-171450" algn="l" rtl="0">
              <a:lnSpc>
                <a:spcPct val="200000"/>
              </a:lnSpc>
              <a:spcBef>
                <a:spcPts val="300"/>
              </a:spcBef>
              <a:spcAft>
                <a:spcPts val="0"/>
              </a:spcAft>
              <a:buFont typeface="Arial" panose="020B0604020202020204" pitchFamily="34" charset="0"/>
              <a:buChar char="•"/>
            </a:pPr>
            <a:r>
              <a:rPr lang="en-US" sz="1200" dirty="0">
                <a:solidFill>
                  <a:schemeClr val="lt1"/>
                </a:solidFill>
              </a:rPr>
              <a:t>Handles monthly wages and transaction databases.</a:t>
            </a:r>
          </a:p>
          <a:p>
            <a:pPr marL="171450" lvl="0" indent="-171450" algn="l" rtl="0">
              <a:lnSpc>
                <a:spcPct val="200000"/>
              </a:lnSpc>
              <a:spcBef>
                <a:spcPts val="300"/>
              </a:spcBef>
              <a:spcAft>
                <a:spcPts val="0"/>
              </a:spcAft>
              <a:buFont typeface="Arial" panose="020B0604020202020204" pitchFamily="34" charset="0"/>
              <a:buChar char="•"/>
            </a:pPr>
            <a:r>
              <a:rPr lang="en-US" sz="1200" dirty="0">
                <a:solidFill>
                  <a:schemeClr val="lt1"/>
                </a:solidFill>
              </a:rPr>
              <a:t>Transaction history and Monthly report.</a:t>
            </a:r>
            <a:endParaRPr sz="1200" dirty="0">
              <a:solidFill>
                <a:schemeClr val="lt1"/>
              </a:solidFill>
            </a:endParaRPr>
          </a:p>
        </p:txBody>
      </p:sp>
      <p:sp>
        <p:nvSpPr>
          <p:cNvPr id="4" name="Google Shape;6729;p55">
            <a:extLst>
              <a:ext uri="{FF2B5EF4-FFF2-40B4-BE49-F238E27FC236}">
                <a16:creationId xmlns:a16="http://schemas.microsoft.com/office/drawing/2014/main" id="{74B21262-CC50-4F3B-BD38-945F52C13721}"/>
              </a:ext>
            </a:extLst>
          </p:cNvPr>
          <p:cNvSpPr/>
          <p:nvPr/>
        </p:nvSpPr>
        <p:spPr>
          <a:xfrm>
            <a:off x="7256092" y="3735405"/>
            <a:ext cx="1077908" cy="1150919"/>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431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SUPPLY MANAGEMENT</a:t>
            </a:r>
            <a:endParaRPr dirty="0"/>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Arial" panose="020B0604020202020204" pitchFamily="34" charset="0"/>
              <a:buChar char="•"/>
            </a:pPr>
            <a:r>
              <a:rPr lang="en-US" sz="1100" dirty="0">
                <a:solidFill>
                  <a:schemeClr val="dk1"/>
                </a:solidFill>
              </a:rPr>
              <a:t>Supplier registered to the system by filling a registration form.</a:t>
            </a:r>
          </a:p>
          <a:p>
            <a:pPr marL="171450" lvl="0" indent="-171450" algn="l" rtl="0">
              <a:spcBef>
                <a:spcPts val="0"/>
              </a:spcBef>
              <a:spcAft>
                <a:spcPts val="1600"/>
              </a:spcAft>
              <a:buFont typeface="Arial" panose="020B0604020202020204" pitchFamily="34" charset="0"/>
              <a:buChar char="•"/>
            </a:pPr>
            <a:r>
              <a:rPr lang="en-US" sz="1100" dirty="0">
                <a:solidFill>
                  <a:schemeClr val="dk1"/>
                </a:solidFill>
              </a:rPr>
              <a:t>Login to the system by entering login credentials.</a:t>
            </a:r>
          </a:p>
          <a:p>
            <a:pPr marL="171450" lvl="0" indent="-171450" algn="l" rtl="0">
              <a:spcBef>
                <a:spcPts val="0"/>
              </a:spcBef>
              <a:spcAft>
                <a:spcPts val="1600"/>
              </a:spcAft>
              <a:buFont typeface="Arial" panose="020B0604020202020204" pitchFamily="34" charset="0"/>
              <a:buChar char="•"/>
            </a:pPr>
            <a:r>
              <a:rPr lang="en-US" sz="1100" dirty="0">
                <a:solidFill>
                  <a:schemeClr val="dk1"/>
                </a:solidFill>
              </a:rPr>
              <a:t>Then supplier can view his profile, insert product items, view orders.</a:t>
            </a:r>
          </a:p>
          <a:p>
            <a:pPr marL="171450" lvl="0" indent="-171450" algn="l" rtl="0">
              <a:spcBef>
                <a:spcPts val="0"/>
              </a:spcBef>
              <a:spcAft>
                <a:spcPts val="1600"/>
              </a:spcAft>
              <a:buFont typeface="Arial" panose="020B0604020202020204" pitchFamily="34" charset="0"/>
              <a:buChar char="•"/>
            </a:pPr>
            <a:r>
              <a:rPr lang="en-US" sz="1100" dirty="0">
                <a:solidFill>
                  <a:schemeClr val="dk1"/>
                </a:solidFill>
              </a:rPr>
              <a:t>Supplier can add new items, update or remove added items any time.</a:t>
            </a:r>
            <a:endParaRPr sz="1100" dirty="0">
              <a:solidFill>
                <a:schemeClr val="dk1"/>
              </a:solidFill>
            </a:endParaRPr>
          </a:p>
        </p:txBody>
      </p:sp>
      <p:grpSp>
        <p:nvGrpSpPr>
          <p:cNvPr id="4" name="Google Shape;6650;p55">
            <a:extLst>
              <a:ext uri="{FF2B5EF4-FFF2-40B4-BE49-F238E27FC236}">
                <a16:creationId xmlns:a16="http://schemas.microsoft.com/office/drawing/2014/main" id="{1855E427-05E0-4CFE-8E73-AA3F925C9430}"/>
              </a:ext>
            </a:extLst>
          </p:cNvPr>
          <p:cNvGrpSpPr/>
          <p:nvPr/>
        </p:nvGrpSpPr>
        <p:grpSpPr>
          <a:xfrm>
            <a:off x="7411155" y="3877200"/>
            <a:ext cx="922845" cy="989357"/>
            <a:chOff x="-59470075" y="3308975"/>
            <a:chExt cx="318200" cy="316075"/>
          </a:xfrm>
        </p:grpSpPr>
        <p:sp>
          <p:nvSpPr>
            <p:cNvPr id="5" name="Google Shape;6651;p55">
              <a:extLst>
                <a:ext uri="{FF2B5EF4-FFF2-40B4-BE49-F238E27FC236}">
                  <a16:creationId xmlns:a16="http://schemas.microsoft.com/office/drawing/2014/main" id="{680D02A0-F783-4707-B161-020393FB3310}"/>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52;p55">
              <a:extLst>
                <a:ext uri="{FF2B5EF4-FFF2-40B4-BE49-F238E27FC236}">
                  <a16:creationId xmlns:a16="http://schemas.microsoft.com/office/drawing/2014/main" id="{5EBC2297-5475-4AD7-962A-B8414E67C859}"/>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53;p55">
              <a:extLst>
                <a:ext uri="{FF2B5EF4-FFF2-40B4-BE49-F238E27FC236}">
                  <a16:creationId xmlns:a16="http://schemas.microsoft.com/office/drawing/2014/main" id="{B796875E-5FA0-4219-B860-71746FD33DEA}"/>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4;p55">
              <a:extLst>
                <a:ext uri="{FF2B5EF4-FFF2-40B4-BE49-F238E27FC236}">
                  <a16:creationId xmlns:a16="http://schemas.microsoft.com/office/drawing/2014/main" id="{45F03849-A077-4195-A85C-89C61E1A6666}"/>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5;p55">
              <a:extLst>
                <a:ext uri="{FF2B5EF4-FFF2-40B4-BE49-F238E27FC236}">
                  <a16:creationId xmlns:a16="http://schemas.microsoft.com/office/drawing/2014/main" id="{19F9EB45-5442-4041-9B1C-6066EDAE5ED3}"/>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6;p55">
              <a:extLst>
                <a:ext uri="{FF2B5EF4-FFF2-40B4-BE49-F238E27FC236}">
                  <a16:creationId xmlns:a16="http://schemas.microsoft.com/office/drawing/2014/main" id="{D98D61E9-0240-4FFE-9DAB-62A58ED5EAE5}"/>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57;p55">
              <a:extLst>
                <a:ext uri="{FF2B5EF4-FFF2-40B4-BE49-F238E27FC236}">
                  <a16:creationId xmlns:a16="http://schemas.microsoft.com/office/drawing/2014/main" id="{DB120C48-174B-4ACF-804A-C112ED453CA5}"/>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8;p55">
              <a:extLst>
                <a:ext uri="{FF2B5EF4-FFF2-40B4-BE49-F238E27FC236}">
                  <a16:creationId xmlns:a16="http://schemas.microsoft.com/office/drawing/2014/main" id="{D388D126-64B4-47FF-AD93-38C62C3D459B}"/>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9;p55">
              <a:extLst>
                <a:ext uri="{FF2B5EF4-FFF2-40B4-BE49-F238E27FC236}">
                  <a16:creationId xmlns:a16="http://schemas.microsoft.com/office/drawing/2014/main" id="{D262576E-2E31-4DAC-B9A4-B4F013B4D47E}"/>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753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SUPPLY MANAGEMENT</a:t>
            </a:r>
            <a:endParaRPr dirty="0"/>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Arial" panose="020B0604020202020204" pitchFamily="34" charset="0"/>
              <a:buChar char="•"/>
            </a:pPr>
            <a:r>
              <a:rPr lang="en-US" sz="1100" dirty="0">
                <a:solidFill>
                  <a:schemeClr val="dk1"/>
                </a:solidFill>
              </a:rPr>
              <a:t>Admin create an inventory which is only visible for admin panel management.</a:t>
            </a:r>
          </a:p>
          <a:p>
            <a:pPr marL="171450" lvl="0" indent="-171450" algn="l" rtl="0">
              <a:spcBef>
                <a:spcPts val="0"/>
              </a:spcBef>
              <a:spcAft>
                <a:spcPts val="1600"/>
              </a:spcAft>
              <a:buFont typeface="Arial" panose="020B0604020202020204" pitchFamily="34" charset="0"/>
              <a:buChar char="•"/>
            </a:pPr>
            <a:r>
              <a:rPr lang="en-US" sz="1100" dirty="0">
                <a:solidFill>
                  <a:schemeClr val="dk1"/>
                </a:solidFill>
              </a:rPr>
              <a:t>Admin will calculate total of orders and assign them to supplier.</a:t>
            </a:r>
          </a:p>
          <a:p>
            <a:pPr marL="171450" lvl="0" indent="-171450" algn="l" rtl="0">
              <a:spcBef>
                <a:spcPts val="0"/>
              </a:spcBef>
              <a:spcAft>
                <a:spcPts val="1600"/>
              </a:spcAft>
              <a:buFont typeface="Arial" panose="020B0604020202020204" pitchFamily="34" charset="0"/>
              <a:buChar char="•"/>
            </a:pPr>
            <a:r>
              <a:rPr lang="en-US" sz="1100" dirty="0">
                <a:solidFill>
                  <a:schemeClr val="dk1"/>
                </a:solidFill>
              </a:rPr>
              <a:t>Notify warehouse about orders.</a:t>
            </a:r>
          </a:p>
          <a:p>
            <a:pPr marL="171450" lvl="0" indent="-171450" algn="l" rtl="0">
              <a:spcBef>
                <a:spcPts val="0"/>
              </a:spcBef>
              <a:spcAft>
                <a:spcPts val="1600"/>
              </a:spcAft>
              <a:buFont typeface="Arial" panose="020B0604020202020204" pitchFamily="34" charset="0"/>
              <a:buChar char="•"/>
            </a:pPr>
            <a:r>
              <a:rPr lang="en-US" sz="1100" dirty="0">
                <a:solidFill>
                  <a:schemeClr val="dk1"/>
                </a:solidFill>
              </a:rPr>
              <a:t>Generate monthly report on summarization of orders.</a:t>
            </a:r>
            <a:endParaRPr sz="1100" dirty="0">
              <a:solidFill>
                <a:schemeClr val="dk1"/>
              </a:solidFill>
            </a:endParaRPr>
          </a:p>
        </p:txBody>
      </p:sp>
      <p:grpSp>
        <p:nvGrpSpPr>
          <p:cNvPr id="4" name="Google Shape;6650;p55">
            <a:extLst>
              <a:ext uri="{FF2B5EF4-FFF2-40B4-BE49-F238E27FC236}">
                <a16:creationId xmlns:a16="http://schemas.microsoft.com/office/drawing/2014/main" id="{1855E427-05E0-4CFE-8E73-AA3F925C9430}"/>
              </a:ext>
            </a:extLst>
          </p:cNvPr>
          <p:cNvGrpSpPr/>
          <p:nvPr/>
        </p:nvGrpSpPr>
        <p:grpSpPr>
          <a:xfrm>
            <a:off x="7411155" y="3877200"/>
            <a:ext cx="922845" cy="989357"/>
            <a:chOff x="-59470075" y="3308975"/>
            <a:chExt cx="318200" cy="316075"/>
          </a:xfrm>
        </p:grpSpPr>
        <p:sp>
          <p:nvSpPr>
            <p:cNvPr id="5" name="Google Shape;6651;p55">
              <a:extLst>
                <a:ext uri="{FF2B5EF4-FFF2-40B4-BE49-F238E27FC236}">
                  <a16:creationId xmlns:a16="http://schemas.microsoft.com/office/drawing/2014/main" id="{680D02A0-F783-4707-B161-020393FB3310}"/>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52;p55">
              <a:extLst>
                <a:ext uri="{FF2B5EF4-FFF2-40B4-BE49-F238E27FC236}">
                  <a16:creationId xmlns:a16="http://schemas.microsoft.com/office/drawing/2014/main" id="{5EBC2297-5475-4AD7-962A-B8414E67C859}"/>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53;p55">
              <a:extLst>
                <a:ext uri="{FF2B5EF4-FFF2-40B4-BE49-F238E27FC236}">
                  <a16:creationId xmlns:a16="http://schemas.microsoft.com/office/drawing/2014/main" id="{B796875E-5FA0-4219-B860-71746FD33DEA}"/>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54;p55">
              <a:extLst>
                <a:ext uri="{FF2B5EF4-FFF2-40B4-BE49-F238E27FC236}">
                  <a16:creationId xmlns:a16="http://schemas.microsoft.com/office/drawing/2014/main" id="{45F03849-A077-4195-A85C-89C61E1A6666}"/>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5;p55">
              <a:extLst>
                <a:ext uri="{FF2B5EF4-FFF2-40B4-BE49-F238E27FC236}">
                  <a16:creationId xmlns:a16="http://schemas.microsoft.com/office/drawing/2014/main" id="{19F9EB45-5442-4041-9B1C-6066EDAE5ED3}"/>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6;p55">
              <a:extLst>
                <a:ext uri="{FF2B5EF4-FFF2-40B4-BE49-F238E27FC236}">
                  <a16:creationId xmlns:a16="http://schemas.microsoft.com/office/drawing/2014/main" id="{D98D61E9-0240-4FFE-9DAB-62A58ED5EAE5}"/>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57;p55">
              <a:extLst>
                <a:ext uri="{FF2B5EF4-FFF2-40B4-BE49-F238E27FC236}">
                  <a16:creationId xmlns:a16="http://schemas.microsoft.com/office/drawing/2014/main" id="{DB120C48-174B-4ACF-804A-C112ED453CA5}"/>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8;p55">
              <a:extLst>
                <a:ext uri="{FF2B5EF4-FFF2-40B4-BE49-F238E27FC236}">
                  <a16:creationId xmlns:a16="http://schemas.microsoft.com/office/drawing/2014/main" id="{D388D126-64B4-47FF-AD93-38C62C3D459B}"/>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9;p55">
              <a:extLst>
                <a:ext uri="{FF2B5EF4-FFF2-40B4-BE49-F238E27FC236}">
                  <a16:creationId xmlns:a16="http://schemas.microsoft.com/office/drawing/2014/main" id="{D262576E-2E31-4DAC-B9A4-B4F013B4D47E}"/>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381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SYSTEM DEVELOPING ENVIRONMENTS</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TEAMWORK</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A GATT CHART ON FUTURE PLANNING</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1"/>
                </a:solidFill>
              </a:rPr>
              <a:t>ABOUT COMPANY, OBSTACLES, SOLUTIONS AND BENEFITS</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AN OVERVIEW AND A SNEAK PEAK ON THE SYSTEM</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AN EXPOSITION </a:t>
            </a:r>
            <a:r>
              <a:rPr lang="en-US" dirty="0">
                <a:solidFill>
                  <a:schemeClr val="accent1"/>
                </a:solidFill>
              </a:rPr>
              <a:t>ABOUT SYSTEM FUNCTIONS</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INTRODUCTION</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SYSTEM OVERVIEW</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FUNCTIONS</a:t>
            </a:r>
            <a:endParaRPr dirty="0"/>
          </a:p>
        </p:txBody>
      </p:sp>
      <p:sp>
        <p:nvSpPr>
          <p:cNvPr id="234" name="Google Shape;234;p23"/>
          <p:cNvSpPr txBox="1">
            <a:spLocks noGrp="1"/>
          </p:cNvSpPr>
          <p:nvPr>
            <p:ph type="ctrTitle" idx="19"/>
          </p:nvPr>
        </p:nvSpPr>
        <p:spPr>
          <a:xfrm>
            <a:off x="6423275" y="206245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TOOLS AND TECHNOLOGIES</a:t>
            </a:r>
            <a:endParaRPr dirty="0"/>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WORK DISTRIBUTION</a:t>
            </a:r>
            <a:endParaRPr dirty="0"/>
          </a:p>
        </p:txBody>
      </p:sp>
      <p:sp>
        <p:nvSpPr>
          <p:cNvPr id="236" name="Google Shape;236;p23"/>
          <p:cNvSpPr txBox="1">
            <a:spLocks noGrp="1"/>
          </p:cNvSpPr>
          <p:nvPr>
            <p:ph type="ctrTitle" idx="21"/>
          </p:nvPr>
        </p:nvSpPr>
        <p:spPr>
          <a:xfrm>
            <a:off x="6423275" y="3887475"/>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PROJECT MANAGEMENT PLAN</a:t>
            </a:r>
            <a:endParaRPr dirty="0"/>
          </a:p>
        </p:txBody>
      </p:sp>
      <p:grpSp>
        <p:nvGrpSpPr>
          <p:cNvPr id="238" name="Google Shape;238;p23"/>
          <p:cNvGrpSpPr/>
          <p:nvPr/>
        </p:nvGrpSpPr>
        <p:grpSpPr>
          <a:xfrm>
            <a:off x="3597856" y="2015863"/>
            <a:ext cx="428915" cy="426116"/>
            <a:chOff x="6226275" y="3911538"/>
            <a:chExt cx="900325" cy="894450"/>
          </a:xfrm>
          <a:solidFill>
            <a:srgbClr val="FFFF00"/>
          </a:solidFill>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3"/>
          <p:cNvGrpSpPr/>
          <p:nvPr/>
        </p:nvGrpSpPr>
        <p:grpSpPr>
          <a:xfrm>
            <a:off x="5109482" y="2921464"/>
            <a:ext cx="432964" cy="431586"/>
            <a:chOff x="5812000" y="2553488"/>
            <a:chExt cx="769850" cy="767400"/>
          </a:xfrm>
          <a:solidFill>
            <a:srgbClr val="FFFF00"/>
          </a:solidFill>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42" name="Google Shape;5898;p53">
            <a:extLst>
              <a:ext uri="{FF2B5EF4-FFF2-40B4-BE49-F238E27FC236}">
                <a16:creationId xmlns:a16="http://schemas.microsoft.com/office/drawing/2014/main" id="{8E4CE624-4551-41C8-9A7E-320CD3C857E8}"/>
              </a:ext>
            </a:extLst>
          </p:cNvPr>
          <p:cNvGrpSpPr/>
          <p:nvPr/>
        </p:nvGrpSpPr>
        <p:grpSpPr>
          <a:xfrm>
            <a:off x="5125134" y="1998803"/>
            <a:ext cx="456620" cy="456280"/>
            <a:chOff x="2685825" y="840375"/>
            <a:chExt cx="481900" cy="481825"/>
          </a:xfrm>
          <a:solidFill>
            <a:srgbClr val="FFFF00"/>
          </a:solidFill>
        </p:grpSpPr>
        <p:sp>
          <p:nvSpPr>
            <p:cNvPr id="43" name="Google Shape;5899;p53">
              <a:extLst>
                <a:ext uri="{FF2B5EF4-FFF2-40B4-BE49-F238E27FC236}">
                  <a16:creationId xmlns:a16="http://schemas.microsoft.com/office/drawing/2014/main" id="{FBA32A20-5E1B-47F9-A55C-B85CAB23CA19}"/>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highlight>
                  <a:srgbClr val="FFFF00"/>
                </a:highlight>
              </a:endParaRPr>
            </a:p>
          </p:txBody>
        </p:sp>
        <p:sp>
          <p:nvSpPr>
            <p:cNvPr id="44" name="Google Shape;5900;p53">
              <a:extLst>
                <a:ext uri="{FF2B5EF4-FFF2-40B4-BE49-F238E27FC236}">
                  <a16:creationId xmlns:a16="http://schemas.microsoft.com/office/drawing/2014/main" id="{C016DFEC-1EA8-460D-839D-ED2C0EEFF93A}"/>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5" name="Google Shape;6065;p53">
            <a:extLst>
              <a:ext uri="{FF2B5EF4-FFF2-40B4-BE49-F238E27FC236}">
                <a16:creationId xmlns:a16="http://schemas.microsoft.com/office/drawing/2014/main" id="{CD60B00B-E90B-470E-8A51-71E462FC6CEB}"/>
              </a:ext>
            </a:extLst>
          </p:cNvPr>
          <p:cNvGrpSpPr/>
          <p:nvPr/>
        </p:nvGrpSpPr>
        <p:grpSpPr>
          <a:xfrm>
            <a:off x="3620816" y="2975319"/>
            <a:ext cx="423381" cy="391688"/>
            <a:chOff x="5049725" y="2635825"/>
            <a:chExt cx="481825" cy="451700"/>
          </a:xfrm>
          <a:solidFill>
            <a:srgbClr val="FFFF00"/>
          </a:solidFill>
        </p:grpSpPr>
        <p:sp>
          <p:nvSpPr>
            <p:cNvPr id="46" name="Google Shape;6066;p53">
              <a:extLst>
                <a:ext uri="{FF2B5EF4-FFF2-40B4-BE49-F238E27FC236}">
                  <a16:creationId xmlns:a16="http://schemas.microsoft.com/office/drawing/2014/main" id="{069F2CB5-D9C6-4B15-9B9C-19F635E7FCB8}"/>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6067;p53">
              <a:extLst>
                <a:ext uri="{FF2B5EF4-FFF2-40B4-BE49-F238E27FC236}">
                  <a16:creationId xmlns:a16="http://schemas.microsoft.com/office/drawing/2014/main" id="{C33CC1C3-2265-4ABD-9030-DE4026BE956C}"/>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6068;p53">
              <a:extLst>
                <a:ext uri="{FF2B5EF4-FFF2-40B4-BE49-F238E27FC236}">
                  <a16:creationId xmlns:a16="http://schemas.microsoft.com/office/drawing/2014/main" id="{E78D9ED6-2D7E-4A85-90B7-A28B0CCCC527}"/>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 name="Google Shape;6951;p55">
            <a:extLst>
              <a:ext uri="{FF2B5EF4-FFF2-40B4-BE49-F238E27FC236}">
                <a16:creationId xmlns:a16="http://schemas.microsoft.com/office/drawing/2014/main" id="{69F1D191-8A86-499A-8356-2305AE560168}"/>
              </a:ext>
            </a:extLst>
          </p:cNvPr>
          <p:cNvSpPr/>
          <p:nvPr/>
        </p:nvSpPr>
        <p:spPr>
          <a:xfrm>
            <a:off x="3620816" y="3851341"/>
            <a:ext cx="405955" cy="43383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WAREHOUSE MANAGEMENT</a:t>
            </a:r>
            <a:endParaRPr dirty="0"/>
          </a:p>
        </p:txBody>
      </p:sp>
      <p:grpSp>
        <p:nvGrpSpPr>
          <p:cNvPr id="7" name="Google Shape;6694;p55">
            <a:extLst>
              <a:ext uri="{FF2B5EF4-FFF2-40B4-BE49-F238E27FC236}">
                <a16:creationId xmlns:a16="http://schemas.microsoft.com/office/drawing/2014/main" id="{10678600-8580-4F74-B837-1D84BA42D12A}"/>
              </a:ext>
            </a:extLst>
          </p:cNvPr>
          <p:cNvGrpSpPr/>
          <p:nvPr/>
        </p:nvGrpSpPr>
        <p:grpSpPr>
          <a:xfrm>
            <a:off x="7175578" y="3919475"/>
            <a:ext cx="1158422" cy="995425"/>
            <a:chOff x="-60987850" y="4100950"/>
            <a:chExt cx="316650" cy="315650"/>
          </a:xfrm>
        </p:grpSpPr>
        <p:sp>
          <p:nvSpPr>
            <p:cNvPr id="8" name="Google Shape;6695;p55">
              <a:extLst>
                <a:ext uri="{FF2B5EF4-FFF2-40B4-BE49-F238E27FC236}">
                  <a16:creationId xmlns:a16="http://schemas.microsoft.com/office/drawing/2014/main" id="{957027E5-337B-4380-9CC3-506D8F1EB1C4}"/>
                </a:ext>
              </a:extLst>
            </p:cNvPr>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96;p55">
              <a:extLst>
                <a:ext uri="{FF2B5EF4-FFF2-40B4-BE49-F238E27FC236}">
                  <a16:creationId xmlns:a16="http://schemas.microsoft.com/office/drawing/2014/main" id="{D41ABF46-45D1-4B37-8F5A-0A0454322401}"/>
                </a:ext>
              </a:extLst>
            </p:cNvPr>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7;p55">
              <a:extLst>
                <a:ext uri="{FF2B5EF4-FFF2-40B4-BE49-F238E27FC236}">
                  <a16:creationId xmlns:a16="http://schemas.microsoft.com/office/drawing/2014/main" id="{79BAA957-6966-4B29-8CC8-41878E6F8009}"/>
                </a:ext>
              </a:extLst>
            </p:cNvPr>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98;p55">
              <a:extLst>
                <a:ext uri="{FF2B5EF4-FFF2-40B4-BE49-F238E27FC236}">
                  <a16:creationId xmlns:a16="http://schemas.microsoft.com/office/drawing/2014/main" id="{31054D91-D2CF-4F16-8C9F-762A94846DD7}"/>
                </a:ext>
              </a:extLst>
            </p:cNvPr>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9;p55">
              <a:extLst>
                <a:ext uri="{FF2B5EF4-FFF2-40B4-BE49-F238E27FC236}">
                  <a16:creationId xmlns:a16="http://schemas.microsoft.com/office/drawing/2014/main" id="{0F9016A5-3B1B-4F73-95A8-E59182684551}"/>
                </a:ext>
              </a:extLst>
            </p:cNvPr>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17E714A-0EA6-4F42-B495-E37BA2DB6648}"/>
              </a:ext>
            </a:extLst>
          </p:cNvPr>
          <p:cNvSpPr txBox="1"/>
          <p:nvPr/>
        </p:nvSpPr>
        <p:spPr>
          <a:xfrm>
            <a:off x="-68580" y="1455420"/>
            <a:ext cx="1717137" cy="307777"/>
          </a:xfrm>
          <a:prstGeom prst="rect">
            <a:avLst/>
          </a:prstGeom>
          <a:noFill/>
        </p:spPr>
        <p:txBody>
          <a:bodyPr wrap="none" rtlCol="0">
            <a:spAutoFit/>
          </a:bodyPr>
          <a:lstStyle/>
          <a:p>
            <a:r>
              <a:rPr lang="en-US" dirty="0">
                <a:solidFill>
                  <a:schemeClr val="bg1"/>
                </a:solidFill>
              </a:rPr>
              <a:t>Without warehouse</a:t>
            </a:r>
          </a:p>
        </p:txBody>
      </p:sp>
      <p:sp>
        <p:nvSpPr>
          <p:cNvPr id="13" name="TextBox 12">
            <a:extLst>
              <a:ext uri="{FF2B5EF4-FFF2-40B4-BE49-F238E27FC236}">
                <a16:creationId xmlns:a16="http://schemas.microsoft.com/office/drawing/2014/main" id="{585780C7-91DB-410E-9E37-8D72252EFA2C}"/>
              </a:ext>
            </a:extLst>
          </p:cNvPr>
          <p:cNvSpPr txBox="1"/>
          <p:nvPr/>
        </p:nvSpPr>
        <p:spPr>
          <a:xfrm>
            <a:off x="-22860" y="3072527"/>
            <a:ext cx="1468672" cy="307777"/>
          </a:xfrm>
          <a:prstGeom prst="rect">
            <a:avLst/>
          </a:prstGeom>
          <a:noFill/>
        </p:spPr>
        <p:txBody>
          <a:bodyPr wrap="none" rtlCol="0">
            <a:spAutoFit/>
          </a:bodyPr>
          <a:lstStyle/>
          <a:p>
            <a:r>
              <a:rPr lang="en-US" dirty="0">
                <a:solidFill>
                  <a:schemeClr val="bg1"/>
                </a:solidFill>
              </a:rPr>
              <a:t>With warehouse</a:t>
            </a:r>
          </a:p>
        </p:txBody>
      </p:sp>
      <p:grpSp>
        <p:nvGrpSpPr>
          <p:cNvPr id="14" name="Google Shape;6650;p55">
            <a:extLst>
              <a:ext uri="{FF2B5EF4-FFF2-40B4-BE49-F238E27FC236}">
                <a16:creationId xmlns:a16="http://schemas.microsoft.com/office/drawing/2014/main" id="{318E8DED-C7B7-43E6-806E-D71DE5303102}"/>
              </a:ext>
            </a:extLst>
          </p:cNvPr>
          <p:cNvGrpSpPr/>
          <p:nvPr/>
        </p:nvGrpSpPr>
        <p:grpSpPr>
          <a:xfrm>
            <a:off x="258791" y="1763197"/>
            <a:ext cx="323145" cy="389387"/>
            <a:chOff x="-59470075" y="3308975"/>
            <a:chExt cx="318200" cy="316075"/>
          </a:xfrm>
        </p:grpSpPr>
        <p:sp>
          <p:nvSpPr>
            <p:cNvPr id="15" name="Google Shape;6651;p55">
              <a:extLst>
                <a:ext uri="{FF2B5EF4-FFF2-40B4-BE49-F238E27FC236}">
                  <a16:creationId xmlns:a16="http://schemas.microsoft.com/office/drawing/2014/main" id="{627F4415-810C-44DB-AC7F-D99179C45FB0}"/>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52;p55">
              <a:extLst>
                <a:ext uri="{FF2B5EF4-FFF2-40B4-BE49-F238E27FC236}">
                  <a16:creationId xmlns:a16="http://schemas.microsoft.com/office/drawing/2014/main" id="{452CCBCE-C752-4FEF-957D-B2F5B046A433}"/>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53;p55">
              <a:extLst>
                <a:ext uri="{FF2B5EF4-FFF2-40B4-BE49-F238E27FC236}">
                  <a16:creationId xmlns:a16="http://schemas.microsoft.com/office/drawing/2014/main" id="{1BE22E3B-52FE-4D0B-9953-4A14CD4911B7}"/>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54;p55">
              <a:extLst>
                <a:ext uri="{FF2B5EF4-FFF2-40B4-BE49-F238E27FC236}">
                  <a16:creationId xmlns:a16="http://schemas.microsoft.com/office/drawing/2014/main" id="{BE813602-5445-4905-A467-A9DE5B153A6E}"/>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5;p55">
              <a:extLst>
                <a:ext uri="{FF2B5EF4-FFF2-40B4-BE49-F238E27FC236}">
                  <a16:creationId xmlns:a16="http://schemas.microsoft.com/office/drawing/2014/main" id="{A57730AB-84DA-4449-B15A-06214FF569F9}"/>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56;p55">
              <a:extLst>
                <a:ext uri="{FF2B5EF4-FFF2-40B4-BE49-F238E27FC236}">
                  <a16:creationId xmlns:a16="http://schemas.microsoft.com/office/drawing/2014/main" id="{02F333E1-410C-40AF-AD56-0B814F478C8E}"/>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57;p55">
              <a:extLst>
                <a:ext uri="{FF2B5EF4-FFF2-40B4-BE49-F238E27FC236}">
                  <a16:creationId xmlns:a16="http://schemas.microsoft.com/office/drawing/2014/main" id="{57872EBE-DC7A-4914-A7CA-D69931D32BBE}"/>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8;p55">
              <a:extLst>
                <a:ext uri="{FF2B5EF4-FFF2-40B4-BE49-F238E27FC236}">
                  <a16:creationId xmlns:a16="http://schemas.microsoft.com/office/drawing/2014/main" id="{F764A877-5E88-4B88-A908-80A85CD0728D}"/>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9;p55">
              <a:extLst>
                <a:ext uri="{FF2B5EF4-FFF2-40B4-BE49-F238E27FC236}">
                  <a16:creationId xmlns:a16="http://schemas.microsoft.com/office/drawing/2014/main" id="{3C5383F1-FAD7-4144-979D-338A6B50D95D}"/>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6650;p55">
            <a:extLst>
              <a:ext uri="{FF2B5EF4-FFF2-40B4-BE49-F238E27FC236}">
                <a16:creationId xmlns:a16="http://schemas.microsoft.com/office/drawing/2014/main" id="{3968D53E-60DE-4E09-AA22-2E13035D445F}"/>
              </a:ext>
            </a:extLst>
          </p:cNvPr>
          <p:cNvGrpSpPr/>
          <p:nvPr/>
        </p:nvGrpSpPr>
        <p:grpSpPr>
          <a:xfrm>
            <a:off x="258791" y="2174799"/>
            <a:ext cx="323145" cy="389387"/>
            <a:chOff x="-59470075" y="3308975"/>
            <a:chExt cx="318200" cy="316075"/>
          </a:xfrm>
        </p:grpSpPr>
        <p:sp>
          <p:nvSpPr>
            <p:cNvPr id="25" name="Google Shape;6651;p55">
              <a:extLst>
                <a:ext uri="{FF2B5EF4-FFF2-40B4-BE49-F238E27FC236}">
                  <a16:creationId xmlns:a16="http://schemas.microsoft.com/office/drawing/2014/main" id="{19D053E2-99EE-4410-8B31-58736CCD4F96}"/>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52;p55">
              <a:extLst>
                <a:ext uri="{FF2B5EF4-FFF2-40B4-BE49-F238E27FC236}">
                  <a16:creationId xmlns:a16="http://schemas.microsoft.com/office/drawing/2014/main" id="{19513F17-096F-415C-BC35-3B807E1A05B9}"/>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53;p55">
              <a:extLst>
                <a:ext uri="{FF2B5EF4-FFF2-40B4-BE49-F238E27FC236}">
                  <a16:creationId xmlns:a16="http://schemas.microsoft.com/office/drawing/2014/main" id="{921DFD74-F52D-4B23-81E3-A9CA4C9808F2}"/>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4;p55">
              <a:extLst>
                <a:ext uri="{FF2B5EF4-FFF2-40B4-BE49-F238E27FC236}">
                  <a16:creationId xmlns:a16="http://schemas.microsoft.com/office/drawing/2014/main" id="{1F58BAE0-F661-43DC-B5AC-F228387C3F17}"/>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55;p55">
              <a:extLst>
                <a:ext uri="{FF2B5EF4-FFF2-40B4-BE49-F238E27FC236}">
                  <a16:creationId xmlns:a16="http://schemas.microsoft.com/office/drawing/2014/main" id="{3EA3AB2D-B76A-4F19-8D78-75612A629A43}"/>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56;p55">
              <a:extLst>
                <a:ext uri="{FF2B5EF4-FFF2-40B4-BE49-F238E27FC236}">
                  <a16:creationId xmlns:a16="http://schemas.microsoft.com/office/drawing/2014/main" id="{A243EBBB-1DCB-4B43-AA30-2F1FD18DC78C}"/>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57;p55">
              <a:extLst>
                <a:ext uri="{FF2B5EF4-FFF2-40B4-BE49-F238E27FC236}">
                  <a16:creationId xmlns:a16="http://schemas.microsoft.com/office/drawing/2014/main" id="{F8CE2E42-D70A-4CD2-B67F-F19F8B4B3421}"/>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58;p55">
              <a:extLst>
                <a:ext uri="{FF2B5EF4-FFF2-40B4-BE49-F238E27FC236}">
                  <a16:creationId xmlns:a16="http://schemas.microsoft.com/office/drawing/2014/main" id="{D7B4B6B7-B590-4F55-B251-C2D08135FDD9}"/>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9;p55">
              <a:extLst>
                <a:ext uri="{FF2B5EF4-FFF2-40B4-BE49-F238E27FC236}">
                  <a16:creationId xmlns:a16="http://schemas.microsoft.com/office/drawing/2014/main" id="{BC6A7C86-3AA6-4F63-A4B9-9067185C9CA5}"/>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6650;p55">
            <a:extLst>
              <a:ext uri="{FF2B5EF4-FFF2-40B4-BE49-F238E27FC236}">
                <a16:creationId xmlns:a16="http://schemas.microsoft.com/office/drawing/2014/main" id="{2F51181A-251E-4EDD-8E3F-2FEC75DA9BB4}"/>
              </a:ext>
            </a:extLst>
          </p:cNvPr>
          <p:cNvGrpSpPr/>
          <p:nvPr/>
        </p:nvGrpSpPr>
        <p:grpSpPr>
          <a:xfrm>
            <a:off x="248381" y="2601530"/>
            <a:ext cx="323145" cy="389387"/>
            <a:chOff x="-59470075" y="3308975"/>
            <a:chExt cx="318200" cy="316075"/>
          </a:xfrm>
        </p:grpSpPr>
        <p:sp>
          <p:nvSpPr>
            <p:cNvPr id="35" name="Google Shape;6651;p55">
              <a:extLst>
                <a:ext uri="{FF2B5EF4-FFF2-40B4-BE49-F238E27FC236}">
                  <a16:creationId xmlns:a16="http://schemas.microsoft.com/office/drawing/2014/main" id="{B42D577A-AA1E-4FAF-BA6A-3A1525F8AEA8}"/>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52;p55">
              <a:extLst>
                <a:ext uri="{FF2B5EF4-FFF2-40B4-BE49-F238E27FC236}">
                  <a16:creationId xmlns:a16="http://schemas.microsoft.com/office/drawing/2014/main" id="{8C53B181-2023-4F76-8FBD-DD625D77F072}"/>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53;p55">
              <a:extLst>
                <a:ext uri="{FF2B5EF4-FFF2-40B4-BE49-F238E27FC236}">
                  <a16:creationId xmlns:a16="http://schemas.microsoft.com/office/drawing/2014/main" id="{F2F73696-9C46-43F4-882F-1CC0B23B49AB}"/>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54;p55">
              <a:extLst>
                <a:ext uri="{FF2B5EF4-FFF2-40B4-BE49-F238E27FC236}">
                  <a16:creationId xmlns:a16="http://schemas.microsoft.com/office/drawing/2014/main" id="{3A275EED-37DC-4531-843C-86FFF1ABC890}"/>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55;p55">
              <a:extLst>
                <a:ext uri="{FF2B5EF4-FFF2-40B4-BE49-F238E27FC236}">
                  <a16:creationId xmlns:a16="http://schemas.microsoft.com/office/drawing/2014/main" id="{8B69A174-3B9C-472B-9A61-5C97E0A7B2D7}"/>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6;p55">
              <a:extLst>
                <a:ext uri="{FF2B5EF4-FFF2-40B4-BE49-F238E27FC236}">
                  <a16:creationId xmlns:a16="http://schemas.microsoft.com/office/drawing/2014/main" id="{F3FACC21-D3E4-43E7-90CE-4984388F5E61}"/>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57;p55">
              <a:extLst>
                <a:ext uri="{FF2B5EF4-FFF2-40B4-BE49-F238E27FC236}">
                  <a16:creationId xmlns:a16="http://schemas.microsoft.com/office/drawing/2014/main" id="{852C5D82-63FA-4684-BBFC-56D9E231F990}"/>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58;p55">
              <a:extLst>
                <a:ext uri="{FF2B5EF4-FFF2-40B4-BE49-F238E27FC236}">
                  <a16:creationId xmlns:a16="http://schemas.microsoft.com/office/drawing/2014/main" id="{522F5082-A254-4EFA-9A64-B044E7F0AA1E}"/>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59;p55">
              <a:extLst>
                <a:ext uri="{FF2B5EF4-FFF2-40B4-BE49-F238E27FC236}">
                  <a16:creationId xmlns:a16="http://schemas.microsoft.com/office/drawing/2014/main" id="{45DAA3F3-19FE-41AB-A375-72A62E089D19}"/>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6650;p55">
            <a:extLst>
              <a:ext uri="{FF2B5EF4-FFF2-40B4-BE49-F238E27FC236}">
                <a16:creationId xmlns:a16="http://schemas.microsoft.com/office/drawing/2014/main" id="{D3CBD0AC-6D83-4024-9C70-803622D41157}"/>
              </a:ext>
            </a:extLst>
          </p:cNvPr>
          <p:cNvGrpSpPr/>
          <p:nvPr/>
        </p:nvGrpSpPr>
        <p:grpSpPr>
          <a:xfrm>
            <a:off x="243551" y="3348157"/>
            <a:ext cx="323145" cy="389387"/>
            <a:chOff x="-59470075" y="3308975"/>
            <a:chExt cx="318200" cy="316075"/>
          </a:xfrm>
        </p:grpSpPr>
        <p:sp>
          <p:nvSpPr>
            <p:cNvPr id="45" name="Google Shape;6651;p55">
              <a:extLst>
                <a:ext uri="{FF2B5EF4-FFF2-40B4-BE49-F238E27FC236}">
                  <a16:creationId xmlns:a16="http://schemas.microsoft.com/office/drawing/2014/main" id="{5DA7565A-5F7A-471B-85D1-8BCE9EB5A646}"/>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52;p55">
              <a:extLst>
                <a:ext uri="{FF2B5EF4-FFF2-40B4-BE49-F238E27FC236}">
                  <a16:creationId xmlns:a16="http://schemas.microsoft.com/office/drawing/2014/main" id="{E4330C1F-DC61-4812-B5D9-80406324363C}"/>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53;p55">
              <a:extLst>
                <a:ext uri="{FF2B5EF4-FFF2-40B4-BE49-F238E27FC236}">
                  <a16:creationId xmlns:a16="http://schemas.microsoft.com/office/drawing/2014/main" id="{EC40D398-F09B-474F-95AE-FC00F86DFB5F}"/>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54;p55">
              <a:extLst>
                <a:ext uri="{FF2B5EF4-FFF2-40B4-BE49-F238E27FC236}">
                  <a16:creationId xmlns:a16="http://schemas.microsoft.com/office/drawing/2014/main" id="{B74E370B-EA8D-4600-9C3C-4124795B3E6A}"/>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655;p55">
              <a:extLst>
                <a:ext uri="{FF2B5EF4-FFF2-40B4-BE49-F238E27FC236}">
                  <a16:creationId xmlns:a16="http://schemas.microsoft.com/office/drawing/2014/main" id="{81E56550-258A-4BDD-9F7E-4481B61F4F4C}"/>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56;p55">
              <a:extLst>
                <a:ext uri="{FF2B5EF4-FFF2-40B4-BE49-F238E27FC236}">
                  <a16:creationId xmlns:a16="http://schemas.microsoft.com/office/drawing/2014/main" id="{FCBB4047-25E3-47C0-B70C-05E5E0A0BF44}"/>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57;p55">
              <a:extLst>
                <a:ext uri="{FF2B5EF4-FFF2-40B4-BE49-F238E27FC236}">
                  <a16:creationId xmlns:a16="http://schemas.microsoft.com/office/drawing/2014/main" id="{D1EEE2F4-4906-481C-BE1E-6BFA7F670A79}"/>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8;p55">
              <a:extLst>
                <a:ext uri="{FF2B5EF4-FFF2-40B4-BE49-F238E27FC236}">
                  <a16:creationId xmlns:a16="http://schemas.microsoft.com/office/drawing/2014/main" id="{431B639D-585A-4AB6-8680-977E819289BD}"/>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9;p55">
              <a:extLst>
                <a:ext uri="{FF2B5EF4-FFF2-40B4-BE49-F238E27FC236}">
                  <a16:creationId xmlns:a16="http://schemas.microsoft.com/office/drawing/2014/main" id="{04833EA1-20A7-4BA6-80C4-AAB8E17DA6DF}"/>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6650;p55">
            <a:extLst>
              <a:ext uri="{FF2B5EF4-FFF2-40B4-BE49-F238E27FC236}">
                <a16:creationId xmlns:a16="http://schemas.microsoft.com/office/drawing/2014/main" id="{C8FFA344-BE9D-4DD1-A870-E677D36424AF}"/>
              </a:ext>
            </a:extLst>
          </p:cNvPr>
          <p:cNvGrpSpPr/>
          <p:nvPr/>
        </p:nvGrpSpPr>
        <p:grpSpPr>
          <a:xfrm>
            <a:off x="243551" y="3759759"/>
            <a:ext cx="323145" cy="389387"/>
            <a:chOff x="-59470075" y="3308975"/>
            <a:chExt cx="318200" cy="316075"/>
          </a:xfrm>
        </p:grpSpPr>
        <p:sp>
          <p:nvSpPr>
            <p:cNvPr id="55" name="Google Shape;6651;p55">
              <a:extLst>
                <a:ext uri="{FF2B5EF4-FFF2-40B4-BE49-F238E27FC236}">
                  <a16:creationId xmlns:a16="http://schemas.microsoft.com/office/drawing/2014/main" id="{4392A1F3-55BA-407B-B150-287793DC6A31}"/>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652;p55">
              <a:extLst>
                <a:ext uri="{FF2B5EF4-FFF2-40B4-BE49-F238E27FC236}">
                  <a16:creationId xmlns:a16="http://schemas.microsoft.com/office/drawing/2014/main" id="{788E473E-EED8-48DB-AC74-E13F804D8A46}"/>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653;p55">
              <a:extLst>
                <a:ext uri="{FF2B5EF4-FFF2-40B4-BE49-F238E27FC236}">
                  <a16:creationId xmlns:a16="http://schemas.microsoft.com/office/drawing/2014/main" id="{F85AE335-274E-49FD-8696-6EB6EA942968}"/>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654;p55">
              <a:extLst>
                <a:ext uri="{FF2B5EF4-FFF2-40B4-BE49-F238E27FC236}">
                  <a16:creationId xmlns:a16="http://schemas.microsoft.com/office/drawing/2014/main" id="{24DC3025-343A-4AEE-92B0-1BFF7AB2F49B}"/>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55;p55">
              <a:extLst>
                <a:ext uri="{FF2B5EF4-FFF2-40B4-BE49-F238E27FC236}">
                  <a16:creationId xmlns:a16="http://schemas.microsoft.com/office/drawing/2014/main" id="{D9435E1C-3886-4AF3-925E-C4729546C397}"/>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56;p55">
              <a:extLst>
                <a:ext uri="{FF2B5EF4-FFF2-40B4-BE49-F238E27FC236}">
                  <a16:creationId xmlns:a16="http://schemas.microsoft.com/office/drawing/2014/main" id="{EF0610C4-34B8-4317-B14B-E990A543E5A7}"/>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57;p55">
              <a:extLst>
                <a:ext uri="{FF2B5EF4-FFF2-40B4-BE49-F238E27FC236}">
                  <a16:creationId xmlns:a16="http://schemas.microsoft.com/office/drawing/2014/main" id="{D49D9462-349E-4D21-8470-2C773538E49F}"/>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58;p55">
              <a:extLst>
                <a:ext uri="{FF2B5EF4-FFF2-40B4-BE49-F238E27FC236}">
                  <a16:creationId xmlns:a16="http://schemas.microsoft.com/office/drawing/2014/main" id="{D6C2C255-DBA4-4A2C-BE2B-A5D25D1DE8B0}"/>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59;p55">
              <a:extLst>
                <a:ext uri="{FF2B5EF4-FFF2-40B4-BE49-F238E27FC236}">
                  <a16:creationId xmlns:a16="http://schemas.microsoft.com/office/drawing/2014/main" id="{25A99429-6AF3-4431-9237-DFBBC105206B}"/>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650;p55">
            <a:extLst>
              <a:ext uri="{FF2B5EF4-FFF2-40B4-BE49-F238E27FC236}">
                <a16:creationId xmlns:a16="http://schemas.microsoft.com/office/drawing/2014/main" id="{72E95B2D-F0B4-4594-856D-7CF3B43F8DA0}"/>
              </a:ext>
            </a:extLst>
          </p:cNvPr>
          <p:cNvGrpSpPr/>
          <p:nvPr/>
        </p:nvGrpSpPr>
        <p:grpSpPr>
          <a:xfrm>
            <a:off x="233141" y="4186490"/>
            <a:ext cx="323145" cy="389387"/>
            <a:chOff x="-59470075" y="3308975"/>
            <a:chExt cx="318200" cy="316075"/>
          </a:xfrm>
        </p:grpSpPr>
        <p:sp>
          <p:nvSpPr>
            <p:cNvPr id="65" name="Google Shape;6651;p55">
              <a:extLst>
                <a:ext uri="{FF2B5EF4-FFF2-40B4-BE49-F238E27FC236}">
                  <a16:creationId xmlns:a16="http://schemas.microsoft.com/office/drawing/2014/main" id="{AC96E327-E5FF-48BD-B5C6-898AC1D9161A}"/>
                </a:ext>
              </a:extLst>
            </p:cNvPr>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2;p55">
              <a:extLst>
                <a:ext uri="{FF2B5EF4-FFF2-40B4-BE49-F238E27FC236}">
                  <a16:creationId xmlns:a16="http://schemas.microsoft.com/office/drawing/2014/main" id="{C7949AD8-58BD-49EE-81F2-8BDC778FC325}"/>
                </a:ext>
              </a:extLst>
            </p:cNvPr>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53;p55">
              <a:extLst>
                <a:ext uri="{FF2B5EF4-FFF2-40B4-BE49-F238E27FC236}">
                  <a16:creationId xmlns:a16="http://schemas.microsoft.com/office/drawing/2014/main" id="{FDDC5490-D958-46E9-A433-237B191D6756}"/>
                </a:ext>
              </a:extLst>
            </p:cNvPr>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54;p55">
              <a:extLst>
                <a:ext uri="{FF2B5EF4-FFF2-40B4-BE49-F238E27FC236}">
                  <a16:creationId xmlns:a16="http://schemas.microsoft.com/office/drawing/2014/main" id="{FEB5CC2A-8C3A-48C6-A096-10A9B55FB6B7}"/>
                </a:ext>
              </a:extLst>
            </p:cNvPr>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655;p55">
              <a:extLst>
                <a:ext uri="{FF2B5EF4-FFF2-40B4-BE49-F238E27FC236}">
                  <a16:creationId xmlns:a16="http://schemas.microsoft.com/office/drawing/2014/main" id="{127C67B9-CDCC-462F-880C-376A864FE50C}"/>
                </a:ext>
              </a:extLst>
            </p:cNvPr>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656;p55">
              <a:extLst>
                <a:ext uri="{FF2B5EF4-FFF2-40B4-BE49-F238E27FC236}">
                  <a16:creationId xmlns:a16="http://schemas.microsoft.com/office/drawing/2014/main" id="{94AF6892-5BF0-42C2-A224-7B2DA578E63D}"/>
                </a:ext>
              </a:extLst>
            </p:cNvPr>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657;p55">
              <a:extLst>
                <a:ext uri="{FF2B5EF4-FFF2-40B4-BE49-F238E27FC236}">
                  <a16:creationId xmlns:a16="http://schemas.microsoft.com/office/drawing/2014/main" id="{0AAEE4DE-3506-48FB-9556-2210894EF62C}"/>
                </a:ext>
              </a:extLst>
            </p:cNvPr>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658;p55">
              <a:extLst>
                <a:ext uri="{FF2B5EF4-FFF2-40B4-BE49-F238E27FC236}">
                  <a16:creationId xmlns:a16="http://schemas.microsoft.com/office/drawing/2014/main" id="{B44FAB08-E8D4-480A-B52F-E34AD9329CAB}"/>
                </a:ext>
              </a:extLst>
            </p:cNvPr>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659;p55">
              <a:extLst>
                <a:ext uri="{FF2B5EF4-FFF2-40B4-BE49-F238E27FC236}">
                  <a16:creationId xmlns:a16="http://schemas.microsoft.com/office/drawing/2014/main" id="{4BADBCF3-E37B-4391-9613-8AA909015A40}"/>
                </a:ext>
              </a:extLst>
            </p:cNvPr>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694;p55">
            <a:extLst>
              <a:ext uri="{FF2B5EF4-FFF2-40B4-BE49-F238E27FC236}">
                <a16:creationId xmlns:a16="http://schemas.microsoft.com/office/drawing/2014/main" id="{BF9C940C-D85B-4393-876B-61108E0691D5}"/>
              </a:ext>
            </a:extLst>
          </p:cNvPr>
          <p:cNvGrpSpPr/>
          <p:nvPr/>
        </p:nvGrpSpPr>
        <p:grpSpPr>
          <a:xfrm>
            <a:off x="2679931" y="3759759"/>
            <a:ext cx="436649" cy="427367"/>
            <a:chOff x="-60987850" y="4100950"/>
            <a:chExt cx="316650" cy="315650"/>
          </a:xfrm>
        </p:grpSpPr>
        <p:sp>
          <p:nvSpPr>
            <p:cNvPr id="75" name="Google Shape;6695;p55">
              <a:extLst>
                <a:ext uri="{FF2B5EF4-FFF2-40B4-BE49-F238E27FC236}">
                  <a16:creationId xmlns:a16="http://schemas.microsoft.com/office/drawing/2014/main" id="{F0ABB8AC-4B95-4DEB-BC63-F4FAD631ACB5}"/>
                </a:ext>
              </a:extLst>
            </p:cNvPr>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696;p55">
              <a:extLst>
                <a:ext uri="{FF2B5EF4-FFF2-40B4-BE49-F238E27FC236}">
                  <a16:creationId xmlns:a16="http://schemas.microsoft.com/office/drawing/2014/main" id="{D483301D-49EA-4D5B-B988-853810165517}"/>
                </a:ext>
              </a:extLst>
            </p:cNvPr>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97;p55">
              <a:extLst>
                <a:ext uri="{FF2B5EF4-FFF2-40B4-BE49-F238E27FC236}">
                  <a16:creationId xmlns:a16="http://schemas.microsoft.com/office/drawing/2014/main" id="{B339D0D1-8E5D-4D1C-989C-874F456AC203}"/>
                </a:ext>
              </a:extLst>
            </p:cNvPr>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98;p55">
              <a:extLst>
                <a:ext uri="{FF2B5EF4-FFF2-40B4-BE49-F238E27FC236}">
                  <a16:creationId xmlns:a16="http://schemas.microsoft.com/office/drawing/2014/main" id="{91133692-C96D-40B7-9925-9DE01C14573F}"/>
                </a:ext>
              </a:extLst>
            </p:cNvPr>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99;p55">
              <a:extLst>
                <a:ext uri="{FF2B5EF4-FFF2-40B4-BE49-F238E27FC236}">
                  <a16:creationId xmlns:a16="http://schemas.microsoft.com/office/drawing/2014/main" id="{63E31BE6-658B-47F4-A53A-DC4AA010598D}"/>
                </a:ext>
              </a:extLst>
            </p:cNvPr>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6205;p53">
            <a:extLst>
              <a:ext uri="{FF2B5EF4-FFF2-40B4-BE49-F238E27FC236}">
                <a16:creationId xmlns:a16="http://schemas.microsoft.com/office/drawing/2014/main" id="{35658568-7747-4097-BCD1-38D24FD80F4F}"/>
              </a:ext>
            </a:extLst>
          </p:cNvPr>
          <p:cNvGrpSpPr/>
          <p:nvPr/>
        </p:nvGrpSpPr>
        <p:grpSpPr>
          <a:xfrm>
            <a:off x="5414822" y="1924551"/>
            <a:ext cx="383998" cy="838333"/>
            <a:chOff x="4584850" y="4399275"/>
            <a:chExt cx="225875" cy="481825"/>
          </a:xfrm>
        </p:grpSpPr>
        <p:sp>
          <p:nvSpPr>
            <p:cNvPr id="81" name="Google Shape;6206;p53">
              <a:extLst>
                <a:ext uri="{FF2B5EF4-FFF2-40B4-BE49-F238E27FC236}">
                  <a16:creationId xmlns:a16="http://schemas.microsoft.com/office/drawing/2014/main" id="{5C2D1738-118C-40BE-BF15-4E6603A38F32}"/>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6207;p53">
              <a:extLst>
                <a:ext uri="{FF2B5EF4-FFF2-40B4-BE49-F238E27FC236}">
                  <a16:creationId xmlns:a16="http://schemas.microsoft.com/office/drawing/2014/main" id="{E33CFE2D-6286-4A57-998B-7A3A48C2D9CE}"/>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 name="Google Shape;6205;p53">
            <a:extLst>
              <a:ext uri="{FF2B5EF4-FFF2-40B4-BE49-F238E27FC236}">
                <a16:creationId xmlns:a16="http://schemas.microsoft.com/office/drawing/2014/main" id="{E4432C60-0FC7-421F-87C6-5FB4A0E34995}"/>
              </a:ext>
            </a:extLst>
          </p:cNvPr>
          <p:cNvGrpSpPr/>
          <p:nvPr/>
        </p:nvGrpSpPr>
        <p:grpSpPr>
          <a:xfrm>
            <a:off x="5414822" y="3500308"/>
            <a:ext cx="383998" cy="838333"/>
            <a:chOff x="4584850" y="4399275"/>
            <a:chExt cx="225875" cy="481825"/>
          </a:xfrm>
        </p:grpSpPr>
        <p:sp>
          <p:nvSpPr>
            <p:cNvPr id="84" name="Google Shape;6206;p53">
              <a:extLst>
                <a:ext uri="{FF2B5EF4-FFF2-40B4-BE49-F238E27FC236}">
                  <a16:creationId xmlns:a16="http://schemas.microsoft.com/office/drawing/2014/main" id="{914F0AB2-150B-4774-8516-3BB85FC7AD17}"/>
                </a:ext>
              </a:extLst>
            </p:cNvPr>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6207;p53">
              <a:extLst>
                <a:ext uri="{FF2B5EF4-FFF2-40B4-BE49-F238E27FC236}">
                  <a16:creationId xmlns:a16="http://schemas.microsoft.com/office/drawing/2014/main" id="{5D0A6EB0-241F-49A1-94AD-3B00F2C8DD33}"/>
                </a:ext>
              </a:extLst>
            </p:cNvPr>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 name="Google Shape;1607;p47" descr="Timeline background shape">
            <a:extLst>
              <a:ext uri="{FF2B5EF4-FFF2-40B4-BE49-F238E27FC236}">
                <a16:creationId xmlns:a16="http://schemas.microsoft.com/office/drawing/2014/main" id="{9B3677BB-7902-4E6C-9E4F-C574886C6324}"/>
              </a:ext>
            </a:extLst>
          </p:cNvPr>
          <p:cNvSpPr/>
          <p:nvPr/>
        </p:nvSpPr>
        <p:spPr>
          <a:xfrm rot="184831">
            <a:off x="981153" y="1883879"/>
            <a:ext cx="3462783" cy="167176"/>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07;p47" descr="Timeline background shape">
            <a:extLst>
              <a:ext uri="{FF2B5EF4-FFF2-40B4-BE49-F238E27FC236}">
                <a16:creationId xmlns:a16="http://schemas.microsoft.com/office/drawing/2014/main" id="{644B1597-F59B-4679-AC0B-EBEBE972F42B}"/>
              </a:ext>
            </a:extLst>
          </p:cNvPr>
          <p:cNvSpPr/>
          <p:nvPr/>
        </p:nvSpPr>
        <p:spPr>
          <a:xfrm>
            <a:off x="979162" y="2319149"/>
            <a:ext cx="3462783" cy="167176"/>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07;p47" descr="Timeline background shape">
            <a:extLst>
              <a:ext uri="{FF2B5EF4-FFF2-40B4-BE49-F238E27FC236}">
                <a16:creationId xmlns:a16="http://schemas.microsoft.com/office/drawing/2014/main" id="{5F79278E-8DAA-4A98-ABE3-9D01B8B3FFC2}"/>
              </a:ext>
            </a:extLst>
          </p:cNvPr>
          <p:cNvSpPr/>
          <p:nvPr/>
        </p:nvSpPr>
        <p:spPr>
          <a:xfrm rot="21404701">
            <a:off x="981115" y="2742833"/>
            <a:ext cx="3462783" cy="167176"/>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07;p47" descr="Timeline background shape">
            <a:extLst>
              <a:ext uri="{FF2B5EF4-FFF2-40B4-BE49-F238E27FC236}">
                <a16:creationId xmlns:a16="http://schemas.microsoft.com/office/drawing/2014/main" id="{DCB3A3DF-8FA3-4C07-94AE-3E38D371C1DE}"/>
              </a:ext>
            </a:extLst>
          </p:cNvPr>
          <p:cNvSpPr/>
          <p:nvPr/>
        </p:nvSpPr>
        <p:spPr>
          <a:xfrm rot="417107">
            <a:off x="990152" y="3627023"/>
            <a:ext cx="1330403" cy="111344"/>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07;p47" descr="Timeline background shape">
            <a:extLst>
              <a:ext uri="{FF2B5EF4-FFF2-40B4-BE49-F238E27FC236}">
                <a16:creationId xmlns:a16="http://schemas.microsoft.com/office/drawing/2014/main" id="{7A296BF5-3DE6-4E15-B4E5-AD7BF12CF521}"/>
              </a:ext>
            </a:extLst>
          </p:cNvPr>
          <p:cNvSpPr/>
          <p:nvPr/>
        </p:nvSpPr>
        <p:spPr>
          <a:xfrm>
            <a:off x="986154" y="3974358"/>
            <a:ext cx="1336249" cy="101881"/>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07;p47" descr="Timeline background shape">
            <a:extLst>
              <a:ext uri="{FF2B5EF4-FFF2-40B4-BE49-F238E27FC236}">
                <a16:creationId xmlns:a16="http://schemas.microsoft.com/office/drawing/2014/main" id="{C5F6288C-D76C-47AF-B64C-BCC59CDDA56B}"/>
              </a:ext>
            </a:extLst>
          </p:cNvPr>
          <p:cNvSpPr/>
          <p:nvPr/>
        </p:nvSpPr>
        <p:spPr>
          <a:xfrm rot="21404701">
            <a:off x="980983" y="4272768"/>
            <a:ext cx="1332607" cy="102005"/>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1596;p47">
            <a:extLst>
              <a:ext uri="{FF2B5EF4-FFF2-40B4-BE49-F238E27FC236}">
                <a16:creationId xmlns:a16="http://schemas.microsoft.com/office/drawing/2014/main" id="{FE105E44-09EE-45F9-9594-EB372FF46228}"/>
              </a:ext>
            </a:extLst>
          </p:cNvPr>
          <p:cNvGrpSpPr/>
          <p:nvPr/>
        </p:nvGrpSpPr>
        <p:grpSpPr>
          <a:xfrm>
            <a:off x="3239539" y="3851314"/>
            <a:ext cx="1970333" cy="208784"/>
            <a:chOff x="6336019" y="3733725"/>
            <a:chExt cx="2566206" cy="351310"/>
          </a:xfrm>
        </p:grpSpPr>
        <p:sp>
          <p:nvSpPr>
            <p:cNvPr id="94" name="Google Shape;1597;p47">
              <a:extLst>
                <a:ext uri="{FF2B5EF4-FFF2-40B4-BE49-F238E27FC236}">
                  <a16:creationId xmlns:a16="http://schemas.microsoft.com/office/drawing/2014/main" id="{A14D2FD7-3E5C-4CAF-8418-748A8237B660}"/>
                </a:ext>
              </a:extLst>
            </p:cNvPr>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98;p47">
              <a:extLst>
                <a:ext uri="{FF2B5EF4-FFF2-40B4-BE49-F238E27FC236}">
                  <a16:creationId xmlns:a16="http://schemas.microsoft.com/office/drawing/2014/main" id="{E20F9910-665E-4280-8D08-B6C605481463}"/>
                </a:ext>
              </a:extLst>
            </p:cNvPr>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99;p47">
              <a:extLst>
                <a:ext uri="{FF2B5EF4-FFF2-40B4-BE49-F238E27FC236}">
                  <a16:creationId xmlns:a16="http://schemas.microsoft.com/office/drawing/2014/main" id="{8FEDBA40-F3CE-44A3-BB6E-F47A9D80BEF6}"/>
                </a:ext>
              </a:extLst>
            </p:cNvPr>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00;p47">
              <a:extLst>
                <a:ext uri="{FF2B5EF4-FFF2-40B4-BE49-F238E27FC236}">
                  <a16:creationId xmlns:a16="http://schemas.microsoft.com/office/drawing/2014/main" id="{D0972ECE-F6A6-4083-85AE-C98F0587254A}"/>
                </a:ext>
              </a:extLst>
            </p:cNvPr>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TextBox 97">
            <a:extLst>
              <a:ext uri="{FF2B5EF4-FFF2-40B4-BE49-F238E27FC236}">
                <a16:creationId xmlns:a16="http://schemas.microsoft.com/office/drawing/2014/main" id="{ADD678CB-D43A-4C7D-9171-A92C1290EC53}"/>
              </a:ext>
            </a:extLst>
          </p:cNvPr>
          <p:cNvSpPr txBox="1"/>
          <p:nvPr/>
        </p:nvSpPr>
        <p:spPr>
          <a:xfrm>
            <a:off x="4861560" y="2849880"/>
            <a:ext cx="1476686" cy="523220"/>
          </a:xfrm>
          <a:prstGeom prst="rect">
            <a:avLst/>
          </a:prstGeom>
          <a:noFill/>
        </p:spPr>
        <p:txBody>
          <a:bodyPr wrap="none" rtlCol="0">
            <a:spAutoFit/>
          </a:bodyPr>
          <a:lstStyle/>
          <a:p>
            <a:pPr algn="ctr"/>
            <a:r>
              <a:rPr lang="en-US" dirty="0">
                <a:solidFill>
                  <a:schemeClr val="bg1"/>
                </a:solidFill>
              </a:rPr>
              <a:t>Interrupt 3 times</a:t>
            </a:r>
          </a:p>
          <a:p>
            <a:pPr algn="ctr"/>
            <a:r>
              <a:rPr lang="en-US" dirty="0">
                <a:solidFill>
                  <a:schemeClr val="bg1"/>
                </a:solidFill>
              </a:rPr>
              <a:t>Or more</a:t>
            </a:r>
          </a:p>
        </p:txBody>
      </p:sp>
      <p:sp>
        <p:nvSpPr>
          <p:cNvPr id="99" name="TextBox 98">
            <a:extLst>
              <a:ext uri="{FF2B5EF4-FFF2-40B4-BE49-F238E27FC236}">
                <a16:creationId xmlns:a16="http://schemas.microsoft.com/office/drawing/2014/main" id="{015E8B70-0668-4BBE-A06C-39AD2711197D}"/>
              </a:ext>
            </a:extLst>
          </p:cNvPr>
          <p:cNvSpPr txBox="1"/>
          <p:nvPr/>
        </p:nvSpPr>
        <p:spPr>
          <a:xfrm>
            <a:off x="4717295" y="4381500"/>
            <a:ext cx="1765227" cy="307777"/>
          </a:xfrm>
          <a:prstGeom prst="rect">
            <a:avLst/>
          </a:prstGeom>
          <a:noFill/>
        </p:spPr>
        <p:txBody>
          <a:bodyPr wrap="none" rtlCol="0">
            <a:spAutoFit/>
          </a:bodyPr>
          <a:lstStyle/>
          <a:p>
            <a:pPr algn="ctr"/>
            <a:r>
              <a:rPr lang="en-US" dirty="0">
                <a:solidFill>
                  <a:schemeClr val="bg1"/>
                </a:solidFill>
              </a:rPr>
              <a:t>Interrupt only 1 time</a:t>
            </a:r>
          </a:p>
        </p:txBody>
      </p:sp>
    </p:spTree>
    <p:extLst>
      <p:ext uri="{BB962C8B-B14F-4D97-AF65-F5344CB8AC3E}">
        <p14:creationId xmlns:p14="http://schemas.microsoft.com/office/powerpoint/2010/main" val="191889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WAREHOUSE MANAGEMENT</a:t>
            </a:r>
            <a:endParaRPr dirty="0"/>
          </a:p>
        </p:txBody>
      </p:sp>
      <p:sp>
        <p:nvSpPr>
          <p:cNvPr id="1288" name="Google Shape;1288;p42"/>
          <p:cNvSpPr txBox="1">
            <a:spLocks noGrp="1"/>
          </p:cNvSpPr>
          <p:nvPr>
            <p:ph type="body" idx="1"/>
          </p:nvPr>
        </p:nvSpPr>
        <p:spPr>
          <a:xfrm>
            <a:off x="810000" y="1630550"/>
            <a:ext cx="5689860" cy="3416400"/>
          </a:xfrm>
          <a:prstGeom prst="rect">
            <a:avLst/>
          </a:prstGeom>
          <a:noFill/>
        </p:spPr>
        <p:txBody>
          <a:bodyPr spcFirstLastPara="1" wrap="square" lIns="91425" tIns="91425" rIns="91425" bIns="91425" anchor="t" anchorCtr="0">
            <a:noAutofit/>
          </a:bodyPr>
          <a:lstStyle/>
          <a:p>
            <a:pPr marL="171450" lvl="0" indent="-171450" algn="l" rtl="0">
              <a:lnSpc>
                <a:spcPct val="150000"/>
              </a:lnSpc>
              <a:spcBef>
                <a:spcPts val="300"/>
              </a:spcBef>
              <a:spcAft>
                <a:spcPts val="0"/>
              </a:spcAft>
              <a:buFont typeface="Arial" panose="020B0604020202020204" pitchFamily="34" charset="0"/>
              <a:buChar char="•"/>
            </a:pPr>
            <a:r>
              <a:rPr lang="en-US" sz="1100" dirty="0">
                <a:solidFill>
                  <a:schemeClr val="lt1"/>
                </a:solidFill>
              </a:rPr>
              <a:t>Display the current orders to be assembled</a:t>
            </a:r>
          </a:p>
          <a:p>
            <a:pPr marL="171450" lvl="0" indent="-171450" algn="l" rtl="0">
              <a:lnSpc>
                <a:spcPct val="150000"/>
              </a:lnSpc>
              <a:spcBef>
                <a:spcPts val="300"/>
              </a:spcBef>
              <a:spcAft>
                <a:spcPts val="0"/>
              </a:spcAft>
              <a:buFont typeface="Arial" panose="020B0604020202020204" pitchFamily="34" charset="0"/>
              <a:buChar char="•"/>
            </a:pPr>
            <a:r>
              <a:rPr lang="en-US" sz="1100" dirty="0">
                <a:solidFill>
                  <a:schemeClr val="lt1"/>
                </a:solidFill>
              </a:rPr>
              <a:t>Track the incoming products to the warehouse</a:t>
            </a:r>
          </a:p>
          <a:p>
            <a:pPr marL="171450" lvl="0" indent="-171450" algn="l" rtl="0">
              <a:lnSpc>
                <a:spcPct val="150000"/>
              </a:lnSpc>
              <a:spcBef>
                <a:spcPts val="300"/>
              </a:spcBef>
              <a:spcAft>
                <a:spcPts val="0"/>
              </a:spcAft>
              <a:buFont typeface="Arial" panose="020B0604020202020204" pitchFamily="34" charset="0"/>
              <a:buChar char="•"/>
            </a:pPr>
            <a:r>
              <a:rPr lang="en-US" sz="1100" dirty="0">
                <a:solidFill>
                  <a:schemeClr val="lt1"/>
                </a:solidFill>
              </a:rPr>
              <a:t>Display the current products available in the warehouse</a:t>
            </a:r>
          </a:p>
          <a:p>
            <a:pPr marL="171450" lvl="0" indent="-171450" algn="l" rtl="0">
              <a:lnSpc>
                <a:spcPct val="150000"/>
              </a:lnSpc>
              <a:spcBef>
                <a:spcPts val="300"/>
              </a:spcBef>
              <a:spcAft>
                <a:spcPts val="0"/>
              </a:spcAft>
              <a:buFont typeface="Arial" panose="020B0604020202020204" pitchFamily="34" charset="0"/>
              <a:buChar char="•"/>
            </a:pPr>
            <a:r>
              <a:rPr lang="en-US" sz="1100" dirty="0">
                <a:solidFill>
                  <a:schemeClr val="lt1"/>
                </a:solidFill>
              </a:rPr>
              <a:t>Track the departure packages from the warehouse</a:t>
            </a:r>
          </a:p>
          <a:p>
            <a:pPr marL="171450" lvl="0" indent="-171450" algn="l" rtl="0">
              <a:lnSpc>
                <a:spcPct val="150000"/>
              </a:lnSpc>
              <a:spcBef>
                <a:spcPts val="300"/>
              </a:spcBef>
              <a:spcAft>
                <a:spcPts val="0"/>
              </a:spcAft>
              <a:buFont typeface="Arial" panose="020B0604020202020204" pitchFamily="34" charset="0"/>
              <a:buChar char="•"/>
            </a:pPr>
            <a:r>
              <a:rPr lang="en-US" sz="1100" dirty="0">
                <a:solidFill>
                  <a:schemeClr val="lt1"/>
                </a:solidFill>
              </a:rPr>
              <a:t>Reports can be generated for</a:t>
            </a:r>
          </a:p>
          <a:p>
            <a:pPr marL="171450" lvl="0" indent="-171450" algn="l" rtl="0">
              <a:lnSpc>
                <a:spcPct val="150000"/>
              </a:lnSpc>
              <a:spcBef>
                <a:spcPts val="300"/>
              </a:spcBef>
              <a:spcAft>
                <a:spcPts val="0"/>
              </a:spcAft>
              <a:buFont typeface="Wingdings" panose="05000000000000000000" pitchFamily="2" charset="2"/>
              <a:buChar char="Ø"/>
            </a:pPr>
            <a:r>
              <a:rPr lang="en-US" sz="1100" dirty="0">
                <a:solidFill>
                  <a:schemeClr val="lt1"/>
                </a:solidFill>
              </a:rPr>
              <a:t>        Incoming Products</a:t>
            </a:r>
          </a:p>
          <a:p>
            <a:pPr marL="171450" lvl="0" indent="-171450" algn="l" rtl="0">
              <a:lnSpc>
                <a:spcPct val="150000"/>
              </a:lnSpc>
              <a:spcBef>
                <a:spcPts val="300"/>
              </a:spcBef>
              <a:spcAft>
                <a:spcPts val="0"/>
              </a:spcAft>
              <a:buFont typeface="Wingdings" panose="05000000000000000000" pitchFamily="2" charset="2"/>
              <a:buChar char="Ø"/>
            </a:pPr>
            <a:r>
              <a:rPr lang="en-US" sz="1100" dirty="0">
                <a:solidFill>
                  <a:schemeClr val="lt1"/>
                </a:solidFill>
              </a:rPr>
              <a:t>        Current products available in the warehouse</a:t>
            </a:r>
          </a:p>
          <a:p>
            <a:pPr marL="171450" lvl="0" indent="-171450" algn="l" rtl="0">
              <a:lnSpc>
                <a:spcPct val="150000"/>
              </a:lnSpc>
              <a:spcBef>
                <a:spcPts val="300"/>
              </a:spcBef>
              <a:spcAft>
                <a:spcPts val="0"/>
              </a:spcAft>
              <a:buFont typeface="Wingdings" panose="05000000000000000000" pitchFamily="2" charset="2"/>
              <a:buChar char="Ø"/>
            </a:pPr>
            <a:r>
              <a:rPr lang="en-US" sz="1100" dirty="0">
                <a:solidFill>
                  <a:schemeClr val="lt1"/>
                </a:solidFill>
              </a:rPr>
              <a:t>        Departed packages</a:t>
            </a:r>
          </a:p>
          <a:p>
            <a:pPr marL="171450" lvl="0" indent="-171450" algn="l" rtl="0">
              <a:lnSpc>
                <a:spcPct val="150000"/>
              </a:lnSpc>
              <a:spcBef>
                <a:spcPts val="300"/>
              </a:spcBef>
              <a:spcAft>
                <a:spcPts val="0"/>
              </a:spcAft>
              <a:buFont typeface="Arial" panose="020B0604020202020204" pitchFamily="34" charset="0"/>
              <a:buChar char="•"/>
            </a:pPr>
            <a:r>
              <a:rPr lang="en-US" sz="1100" dirty="0">
                <a:solidFill>
                  <a:schemeClr val="lt1"/>
                </a:solidFill>
              </a:rPr>
              <a:t>Product's information can be searched via </a:t>
            </a:r>
            <a:r>
              <a:rPr lang="en-US" sz="1100" dirty="0" err="1">
                <a:solidFill>
                  <a:schemeClr val="lt1"/>
                </a:solidFill>
              </a:rPr>
              <a:t>PackageID</a:t>
            </a:r>
            <a:r>
              <a:rPr lang="en-US" sz="1100" dirty="0">
                <a:solidFill>
                  <a:schemeClr val="lt1"/>
                </a:solidFill>
              </a:rPr>
              <a:t> and </a:t>
            </a:r>
            <a:r>
              <a:rPr lang="en-US" sz="1100" dirty="0" err="1">
                <a:solidFill>
                  <a:schemeClr val="lt1"/>
                </a:solidFill>
              </a:rPr>
              <a:t>ProductID</a:t>
            </a:r>
            <a:r>
              <a:rPr lang="en-US" sz="1100" dirty="0">
                <a:solidFill>
                  <a:schemeClr val="lt1"/>
                </a:solidFill>
              </a:rPr>
              <a:t> in case of complaint about misplacement.</a:t>
            </a:r>
          </a:p>
          <a:p>
            <a:pPr marL="0" lvl="0" indent="0" algn="l" rtl="0">
              <a:lnSpc>
                <a:spcPct val="100000"/>
              </a:lnSpc>
              <a:spcBef>
                <a:spcPts val="300"/>
              </a:spcBef>
              <a:spcAft>
                <a:spcPts val="0"/>
              </a:spcAft>
              <a:buNone/>
            </a:pPr>
            <a:r>
              <a:rPr lang="en-US" sz="1100" dirty="0">
                <a:solidFill>
                  <a:schemeClr val="lt1"/>
                </a:solidFill>
              </a:rPr>
              <a:t>   </a:t>
            </a:r>
            <a:endParaRPr sz="1100" dirty="0">
              <a:solidFill>
                <a:schemeClr val="lt1"/>
              </a:solidFill>
            </a:endParaRPr>
          </a:p>
        </p:txBody>
      </p:sp>
      <p:grpSp>
        <p:nvGrpSpPr>
          <p:cNvPr id="7" name="Google Shape;6694;p55">
            <a:extLst>
              <a:ext uri="{FF2B5EF4-FFF2-40B4-BE49-F238E27FC236}">
                <a16:creationId xmlns:a16="http://schemas.microsoft.com/office/drawing/2014/main" id="{10678600-8580-4F74-B837-1D84BA42D12A}"/>
              </a:ext>
            </a:extLst>
          </p:cNvPr>
          <p:cNvGrpSpPr/>
          <p:nvPr/>
        </p:nvGrpSpPr>
        <p:grpSpPr>
          <a:xfrm>
            <a:off x="7175578" y="3919475"/>
            <a:ext cx="1158422" cy="995425"/>
            <a:chOff x="-60987850" y="4100950"/>
            <a:chExt cx="316650" cy="315650"/>
          </a:xfrm>
        </p:grpSpPr>
        <p:sp>
          <p:nvSpPr>
            <p:cNvPr id="8" name="Google Shape;6695;p55">
              <a:extLst>
                <a:ext uri="{FF2B5EF4-FFF2-40B4-BE49-F238E27FC236}">
                  <a16:creationId xmlns:a16="http://schemas.microsoft.com/office/drawing/2014/main" id="{957027E5-337B-4380-9CC3-506D8F1EB1C4}"/>
                </a:ext>
              </a:extLst>
            </p:cNvPr>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96;p55">
              <a:extLst>
                <a:ext uri="{FF2B5EF4-FFF2-40B4-BE49-F238E27FC236}">
                  <a16:creationId xmlns:a16="http://schemas.microsoft.com/office/drawing/2014/main" id="{D41ABF46-45D1-4B37-8F5A-0A0454322401}"/>
                </a:ext>
              </a:extLst>
            </p:cNvPr>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97;p55">
              <a:extLst>
                <a:ext uri="{FF2B5EF4-FFF2-40B4-BE49-F238E27FC236}">
                  <a16:creationId xmlns:a16="http://schemas.microsoft.com/office/drawing/2014/main" id="{79BAA957-6966-4B29-8CC8-41878E6F8009}"/>
                </a:ext>
              </a:extLst>
            </p:cNvPr>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98;p55">
              <a:extLst>
                <a:ext uri="{FF2B5EF4-FFF2-40B4-BE49-F238E27FC236}">
                  <a16:creationId xmlns:a16="http://schemas.microsoft.com/office/drawing/2014/main" id="{31054D91-D2CF-4F16-8C9F-762A94846DD7}"/>
                </a:ext>
              </a:extLst>
            </p:cNvPr>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99;p55">
              <a:extLst>
                <a:ext uri="{FF2B5EF4-FFF2-40B4-BE49-F238E27FC236}">
                  <a16:creationId xmlns:a16="http://schemas.microsoft.com/office/drawing/2014/main" id="{0F9016A5-3B1B-4F73-95A8-E59182684551}"/>
                </a:ext>
              </a:extLst>
            </p:cNvPr>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8836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DELIVERY MANAGEMENT</a:t>
            </a:r>
            <a:endParaRPr dirty="0"/>
          </a:p>
        </p:txBody>
      </p:sp>
      <p:sp>
        <p:nvSpPr>
          <p:cNvPr id="1282" name="Google Shape;1282;p41"/>
          <p:cNvSpPr txBox="1">
            <a:spLocks noGrp="1"/>
          </p:cNvSpPr>
          <p:nvPr>
            <p:ph type="body" idx="1"/>
          </p:nvPr>
        </p:nvSpPr>
        <p:spPr>
          <a:xfrm>
            <a:off x="810000" y="2169000"/>
            <a:ext cx="5453640" cy="3416400"/>
          </a:xfrm>
          <a:prstGeom prst="rect">
            <a:avLst/>
          </a:prstGeom>
        </p:spPr>
        <p:txBody>
          <a:bodyPr spcFirstLastPara="1" wrap="square" lIns="91425" tIns="91425" rIns="91425" bIns="91425" anchor="t" anchorCtr="0">
            <a:noAutofit/>
          </a:bodyPr>
          <a:lstStyle/>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Drivers can register to the system through filling the application form.</a:t>
            </a:r>
          </a:p>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Registered drivers could login to the system through login credentials.</a:t>
            </a:r>
          </a:p>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Once logged in, drivers could check the task list applicable to his profile such as orders to be delivered and delivery history.</a:t>
            </a:r>
          </a:p>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Delivery Admin should assign each order to available drivers to make it delivered.</a:t>
            </a:r>
          </a:p>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Delivery Admin should calculate the delivery distance and delivery fee based on the order details.</a:t>
            </a:r>
          </a:p>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Delivery Admin should generate daily and monthly reports containing the details of deliveries made.</a:t>
            </a:r>
          </a:p>
          <a:p>
            <a:pPr marL="342900" marR="0" lvl="0" indent="-342900">
              <a:lnSpc>
                <a:spcPct val="115000"/>
              </a:lnSpc>
              <a:spcBef>
                <a:spcPts val="0"/>
              </a:spcBef>
              <a:spcAft>
                <a:spcPts val="1000"/>
              </a:spcAft>
              <a:buFont typeface="Symbol" panose="05050102010706020507" pitchFamily="18" charset="2"/>
              <a:buChar char=""/>
            </a:pPr>
            <a:r>
              <a:rPr lang="en-US" sz="1100" dirty="0">
                <a:effectLst/>
                <a:latin typeface="Roboto" panose="02000000000000000000" pitchFamily="2" charset="0"/>
                <a:ea typeface="Roboto" panose="02000000000000000000" pitchFamily="2" charset="0"/>
                <a:cs typeface="Iskoola Pota" panose="020B0502040204020203" pitchFamily="34" charset="0"/>
              </a:rPr>
              <a:t>Delivery Admin should notify Main Admin regarding the deliveries made daily.</a:t>
            </a:r>
          </a:p>
          <a:p>
            <a:pPr marL="0" lvl="0" indent="0" algn="l" rtl="0">
              <a:spcBef>
                <a:spcPts val="0"/>
              </a:spcBef>
              <a:spcAft>
                <a:spcPts val="1600"/>
              </a:spcAft>
              <a:buNone/>
            </a:pPr>
            <a:endParaRPr dirty="0">
              <a:solidFill>
                <a:schemeClr val="dk1"/>
              </a:solidFill>
            </a:endParaRPr>
          </a:p>
        </p:txBody>
      </p:sp>
      <p:grpSp>
        <p:nvGrpSpPr>
          <p:cNvPr id="10" name="Google Shape;5848;p53">
            <a:extLst>
              <a:ext uri="{FF2B5EF4-FFF2-40B4-BE49-F238E27FC236}">
                <a16:creationId xmlns:a16="http://schemas.microsoft.com/office/drawing/2014/main" id="{3918FBD2-7E36-4848-A226-36D29B3EC27E}"/>
              </a:ext>
            </a:extLst>
          </p:cNvPr>
          <p:cNvGrpSpPr/>
          <p:nvPr/>
        </p:nvGrpSpPr>
        <p:grpSpPr>
          <a:xfrm>
            <a:off x="7322567" y="3564685"/>
            <a:ext cx="1011433" cy="1078752"/>
            <a:chOff x="1529350" y="258825"/>
            <a:chExt cx="423475" cy="481825"/>
          </a:xfrm>
        </p:grpSpPr>
        <p:sp>
          <p:nvSpPr>
            <p:cNvPr id="11" name="Google Shape;5849;p53">
              <a:extLst>
                <a:ext uri="{FF2B5EF4-FFF2-40B4-BE49-F238E27FC236}">
                  <a16:creationId xmlns:a16="http://schemas.microsoft.com/office/drawing/2014/main" id="{61E6A82C-B028-4CFC-9B2B-B66D797B9774}"/>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2" name="Google Shape;5850;p53">
              <a:extLst>
                <a:ext uri="{FF2B5EF4-FFF2-40B4-BE49-F238E27FC236}">
                  <a16:creationId xmlns:a16="http://schemas.microsoft.com/office/drawing/2014/main" id="{D8A5EBC2-5433-4F31-A060-B9094530DF6D}"/>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501647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RETURN &amp; REFUND MANAGEMENT</a:t>
            </a:r>
            <a:endParaRPr dirty="0"/>
          </a:p>
        </p:txBody>
      </p:sp>
      <p:sp>
        <p:nvSpPr>
          <p:cNvPr id="1288" name="Google Shape;1288;p42"/>
          <p:cNvSpPr txBox="1">
            <a:spLocks noGrp="1"/>
          </p:cNvSpPr>
          <p:nvPr>
            <p:ph type="body" idx="1"/>
          </p:nvPr>
        </p:nvSpPr>
        <p:spPr>
          <a:xfrm>
            <a:off x="810000" y="1630550"/>
            <a:ext cx="5412206"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US" sz="1800" u="sng" dirty="0">
                <a:solidFill>
                  <a:schemeClr val="bg1"/>
                </a:solidFill>
                <a:effectLst/>
                <a:latin typeface="Roboto" panose="02000000000000000000" pitchFamily="2" charset="0"/>
                <a:ea typeface="Roboto" panose="02000000000000000000" pitchFamily="2" charset="0"/>
              </a:rPr>
              <a:t>Buyer Side</a:t>
            </a:r>
          </a:p>
          <a:p>
            <a:pPr marL="342900" marR="0" lvl="0" indent="-342900">
              <a:lnSpc>
                <a:spcPct val="150000"/>
              </a:lnSpc>
              <a:spcBef>
                <a:spcPts val="0"/>
              </a:spcBef>
              <a:spcAft>
                <a:spcPts val="0"/>
              </a:spcAft>
              <a:buFont typeface="Arial" panose="020B0604020202020204" pitchFamily="34" charset="0"/>
              <a:buChar char="▪"/>
            </a:pPr>
            <a:r>
              <a:rPr lang="en-US" sz="1200" dirty="0">
                <a:solidFill>
                  <a:schemeClr val="bg1"/>
                </a:solidFill>
                <a:effectLst/>
                <a:latin typeface="Roboto" panose="02000000000000000000" pitchFamily="2" charset="0"/>
                <a:ea typeface="Noto Sans Symbols"/>
                <a:cs typeface="Noto Sans Symbols"/>
              </a:rPr>
              <a:t>Login to the return or exchange page by using Order ID and Email.</a:t>
            </a:r>
            <a:endParaRPr lang="en-US" sz="1200" dirty="0">
              <a:solidFill>
                <a:schemeClr val="bg1"/>
              </a:solidFill>
              <a:effectLst/>
              <a:latin typeface="Noto Sans Symbols"/>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pPr>
            <a:r>
              <a:rPr lang="en-US" sz="1200" dirty="0">
                <a:solidFill>
                  <a:schemeClr val="bg1"/>
                </a:solidFill>
                <a:effectLst/>
                <a:latin typeface="Roboto" panose="02000000000000000000" pitchFamily="2" charset="0"/>
                <a:ea typeface="Noto Sans Symbols"/>
                <a:cs typeface="Noto Sans Symbols"/>
              </a:rPr>
              <a:t>After moving on returning request page, buyers can insert Personal information, Product information, return reasons and delivery details into the form.</a:t>
            </a:r>
            <a:endParaRPr lang="en-US" sz="1200" dirty="0">
              <a:solidFill>
                <a:schemeClr val="bg1"/>
              </a:solidFill>
              <a:effectLst/>
              <a:latin typeface="Noto Sans Symbols"/>
              <a:ea typeface="Noto Sans Symbols"/>
              <a:cs typeface="Noto Sans Symbols"/>
            </a:endParaRPr>
          </a:p>
          <a:p>
            <a:pPr marL="342900" marR="0" lvl="0" indent="-342900">
              <a:lnSpc>
                <a:spcPct val="150000"/>
              </a:lnSpc>
              <a:spcBef>
                <a:spcPts val="0"/>
              </a:spcBef>
              <a:spcAft>
                <a:spcPts val="0"/>
              </a:spcAft>
              <a:buFont typeface="Arial" panose="020B0604020202020204" pitchFamily="34" charset="0"/>
              <a:buChar char="▪"/>
            </a:pPr>
            <a:r>
              <a:rPr lang="en-US" sz="1200" dirty="0">
                <a:solidFill>
                  <a:schemeClr val="bg1"/>
                </a:solidFill>
                <a:effectLst/>
                <a:latin typeface="Roboto" panose="02000000000000000000" pitchFamily="2" charset="0"/>
                <a:ea typeface="Noto Sans Symbols"/>
                <a:cs typeface="Noto Sans Symbols"/>
              </a:rPr>
              <a:t>If the buyer wants to edit some details, he can update it through the form.</a:t>
            </a:r>
            <a:endParaRPr lang="en-US" sz="1200" dirty="0">
              <a:solidFill>
                <a:schemeClr val="bg1"/>
              </a:solidFill>
              <a:effectLst/>
              <a:latin typeface="Noto Sans Symbols"/>
              <a:ea typeface="Noto Sans Symbols"/>
              <a:cs typeface="Noto Sans Symbols"/>
            </a:endParaRPr>
          </a:p>
          <a:p>
            <a:pPr marL="342900" marR="0" lvl="0" indent="-342900">
              <a:lnSpc>
                <a:spcPct val="150000"/>
              </a:lnSpc>
              <a:spcBef>
                <a:spcPts val="0"/>
              </a:spcBef>
              <a:spcAft>
                <a:spcPts val="800"/>
              </a:spcAft>
              <a:buFont typeface="Arial" panose="020B0604020202020204" pitchFamily="34" charset="0"/>
              <a:buChar char="▪"/>
            </a:pPr>
            <a:r>
              <a:rPr lang="en-US" sz="1200" dirty="0">
                <a:solidFill>
                  <a:schemeClr val="bg1"/>
                </a:solidFill>
                <a:effectLst/>
                <a:latin typeface="Roboto" panose="02000000000000000000" pitchFamily="2" charset="0"/>
                <a:ea typeface="Noto Sans Symbols"/>
                <a:cs typeface="Noto Sans Symbols"/>
              </a:rPr>
              <a:t>Sometimes, If the buyer wants to cancel (delete) the request, he can apply for the cancellation form within a week. </a:t>
            </a:r>
            <a:endParaRPr lang="en-US" sz="1200" dirty="0">
              <a:solidFill>
                <a:schemeClr val="bg1"/>
              </a:solidFill>
              <a:effectLst/>
              <a:latin typeface="Noto Sans Symbols"/>
              <a:ea typeface="Noto Sans Symbols"/>
              <a:cs typeface="Noto Sans Symbols"/>
            </a:endParaRPr>
          </a:p>
          <a:p>
            <a:pPr marL="0" lvl="0" indent="0" algn="l" rtl="0">
              <a:lnSpc>
                <a:spcPct val="100000"/>
              </a:lnSpc>
              <a:spcBef>
                <a:spcPts val="300"/>
              </a:spcBef>
              <a:spcAft>
                <a:spcPts val="0"/>
              </a:spcAft>
              <a:buNone/>
            </a:pPr>
            <a:endParaRPr dirty="0">
              <a:solidFill>
                <a:schemeClr val="lt1"/>
              </a:solidFill>
            </a:endParaRPr>
          </a:p>
        </p:txBody>
      </p:sp>
      <p:grpSp>
        <p:nvGrpSpPr>
          <p:cNvPr id="4" name="Google Shape;6841;p55">
            <a:extLst>
              <a:ext uri="{FF2B5EF4-FFF2-40B4-BE49-F238E27FC236}">
                <a16:creationId xmlns:a16="http://schemas.microsoft.com/office/drawing/2014/main" id="{973B8597-BFA7-4D01-8B61-DB9F017349EF}"/>
              </a:ext>
            </a:extLst>
          </p:cNvPr>
          <p:cNvGrpSpPr/>
          <p:nvPr/>
        </p:nvGrpSpPr>
        <p:grpSpPr>
          <a:xfrm>
            <a:off x="7277986" y="3866267"/>
            <a:ext cx="1056014" cy="1020058"/>
            <a:chOff x="2404875" y="3592725"/>
            <a:chExt cx="298525" cy="293825"/>
          </a:xfrm>
        </p:grpSpPr>
        <p:sp>
          <p:nvSpPr>
            <p:cNvPr id="5" name="Google Shape;6842;p55">
              <a:extLst>
                <a:ext uri="{FF2B5EF4-FFF2-40B4-BE49-F238E27FC236}">
                  <a16:creationId xmlns:a16="http://schemas.microsoft.com/office/drawing/2014/main" id="{39B38F33-68FB-4BBD-B739-6E58290DE6A6}"/>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43;p55">
              <a:extLst>
                <a:ext uri="{FF2B5EF4-FFF2-40B4-BE49-F238E27FC236}">
                  <a16:creationId xmlns:a16="http://schemas.microsoft.com/office/drawing/2014/main" id="{1B72D108-FB4F-41C4-B108-DF75297911AB}"/>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844;p55">
              <a:extLst>
                <a:ext uri="{FF2B5EF4-FFF2-40B4-BE49-F238E27FC236}">
                  <a16:creationId xmlns:a16="http://schemas.microsoft.com/office/drawing/2014/main" id="{235F52FF-481B-4770-A975-92D026F11B5D}"/>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436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RETURN &amp; REFUND MANAGEMENT</a:t>
            </a:r>
            <a:endParaRPr dirty="0"/>
          </a:p>
        </p:txBody>
      </p:sp>
      <p:sp>
        <p:nvSpPr>
          <p:cNvPr id="1288" name="Google Shape;1288;p42"/>
          <p:cNvSpPr txBox="1">
            <a:spLocks noGrp="1"/>
          </p:cNvSpPr>
          <p:nvPr>
            <p:ph type="body" idx="1"/>
          </p:nvPr>
        </p:nvSpPr>
        <p:spPr>
          <a:xfrm>
            <a:off x="810000" y="1630550"/>
            <a:ext cx="5412206"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US" sz="1800" u="sng" dirty="0">
                <a:solidFill>
                  <a:schemeClr val="bg1"/>
                </a:solidFill>
                <a:effectLst/>
                <a:latin typeface="Roboto" panose="02000000000000000000" pitchFamily="2" charset="0"/>
                <a:ea typeface="Roboto" panose="02000000000000000000" pitchFamily="2" charset="0"/>
              </a:rPr>
              <a:t>Return &amp; Refund admin side</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Return and refund admin can log in to the admin panel by using username and password.</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Admin can do the refunding to the buyer through the refund page and there is no refunding within the exchange product item. </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Admin can request return or exchange the product items in warehouse to the suppliers using product details, order details and delivery details. And admin can update or delete that request details.</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Admin can insert all the return, exchange, and refund details into the database.</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Admin can update or delete that entered details in database.</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Admin provide a monthly report using that return, exchange, and refund details</a:t>
            </a:r>
          </a:p>
          <a:p>
            <a:pPr marL="342900" marR="0" lvl="0" indent="-342900">
              <a:lnSpc>
                <a:spcPct val="107000"/>
              </a:lnSpc>
              <a:spcBef>
                <a:spcPts val="0"/>
              </a:spcBef>
              <a:spcAft>
                <a:spcPts val="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Admin can create search function for searching database details using business ID, Order ID, request ID, refund ID, cancellation ID etc.</a:t>
            </a:r>
          </a:p>
          <a:p>
            <a:pPr marL="342900" marR="0" lvl="0" indent="-342900">
              <a:lnSpc>
                <a:spcPct val="107000"/>
              </a:lnSpc>
              <a:spcBef>
                <a:spcPts val="0"/>
              </a:spcBef>
              <a:spcAft>
                <a:spcPts val="800"/>
              </a:spcAft>
              <a:buFont typeface="Arial" panose="020B0604020202020204" pitchFamily="34" charset="0"/>
              <a:buChar char="▪"/>
            </a:pPr>
            <a:r>
              <a:rPr lang="en-US" sz="1150" dirty="0">
                <a:solidFill>
                  <a:schemeClr val="bg1"/>
                </a:solidFill>
                <a:effectLst/>
                <a:latin typeface="Roboto" panose="02000000000000000000" pitchFamily="2" charset="0"/>
                <a:ea typeface="Roboto" panose="02000000000000000000" pitchFamily="2" charset="0"/>
                <a:cs typeface="Noto Sans Symbols"/>
              </a:rPr>
              <a:t>In addition, create a return &amp; refund policy page.</a:t>
            </a:r>
          </a:p>
          <a:p>
            <a:pPr marL="0" lvl="0" indent="0" algn="l" rtl="0">
              <a:lnSpc>
                <a:spcPct val="100000"/>
              </a:lnSpc>
              <a:spcBef>
                <a:spcPts val="300"/>
              </a:spcBef>
              <a:spcAft>
                <a:spcPts val="0"/>
              </a:spcAft>
              <a:buNone/>
            </a:pPr>
            <a:endParaRPr dirty="0">
              <a:solidFill>
                <a:schemeClr val="lt1"/>
              </a:solidFill>
            </a:endParaRPr>
          </a:p>
        </p:txBody>
      </p:sp>
      <p:grpSp>
        <p:nvGrpSpPr>
          <p:cNvPr id="4" name="Google Shape;6841;p55">
            <a:extLst>
              <a:ext uri="{FF2B5EF4-FFF2-40B4-BE49-F238E27FC236}">
                <a16:creationId xmlns:a16="http://schemas.microsoft.com/office/drawing/2014/main" id="{973B8597-BFA7-4D01-8B61-DB9F017349EF}"/>
              </a:ext>
            </a:extLst>
          </p:cNvPr>
          <p:cNvGrpSpPr/>
          <p:nvPr/>
        </p:nvGrpSpPr>
        <p:grpSpPr>
          <a:xfrm>
            <a:off x="7277986" y="3866267"/>
            <a:ext cx="1056014" cy="1020058"/>
            <a:chOff x="2404875" y="3592725"/>
            <a:chExt cx="298525" cy="293825"/>
          </a:xfrm>
        </p:grpSpPr>
        <p:sp>
          <p:nvSpPr>
            <p:cNvPr id="5" name="Google Shape;6842;p55">
              <a:extLst>
                <a:ext uri="{FF2B5EF4-FFF2-40B4-BE49-F238E27FC236}">
                  <a16:creationId xmlns:a16="http://schemas.microsoft.com/office/drawing/2014/main" id="{39B38F33-68FB-4BBD-B739-6E58290DE6A6}"/>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43;p55">
              <a:extLst>
                <a:ext uri="{FF2B5EF4-FFF2-40B4-BE49-F238E27FC236}">
                  <a16:creationId xmlns:a16="http://schemas.microsoft.com/office/drawing/2014/main" id="{1B72D108-FB4F-41C4-B108-DF75297911AB}"/>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6844;p55">
              <a:extLst>
                <a:ext uri="{FF2B5EF4-FFF2-40B4-BE49-F238E27FC236}">
                  <a16:creationId xmlns:a16="http://schemas.microsoft.com/office/drawing/2014/main" id="{235F52FF-481B-4770-A975-92D026F11B5D}"/>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887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FEEDBACK SYSTEM MANAGEMENT</a:t>
            </a:r>
            <a:endParaRPr dirty="0"/>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insert feedback for each product after he/she brought it.</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Every site visitor can see feedback for each product.</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edit his feedback which was created by him/her.</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delete his feedback which was created by him/her.</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open ticket if he/she got any issue relating OCADO side.</a:t>
            </a:r>
          </a:p>
          <a:p>
            <a:pPr marL="0" lvl="0" indent="0" algn="l" rtl="0">
              <a:spcBef>
                <a:spcPts val="0"/>
              </a:spcBef>
              <a:spcAft>
                <a:spcPts val="1600"/>
              </a:spcAft>
              <a:buNone/>
            </a:pPr>
            <a:endParaRPr dirty="0">
              <a:solidFill>
                <a:schemeClr val="dk1"/>
              </a:solidFill>
            </a:endParaRPr>
          </a:p>
        </p:txBody>
      </p:sp>
      <p:grpSp>
        <p:nvGrpSpPr>
          <p:cNvPr id="4" name="Google Shape;5857;p53">
            <a:extLst>
              <a:ext uri="{FF2B5EF4-FFF2-40B4-BE49-F238E27FC236}">
                <a16:creationId xmlns:a16="http://schemas.microsoft.com/office/drawing/2014/main" id="{416A2289-362B-4C82-9F02-BDCD3AF7C991}"/>
              </a:ext>
            </a:extLst>
          </p:cNvPr>
          <p:cNvGrpSpPr/>
          <p:nvPr/>
        </p:nvGrpSpPr>
        <p:grpSpPr>
          <a:xfrm>
            <a:off x="7395775" y="3712000"/>
            <a:ext cx="938225" cy="1038594"/>
            <a:chOff x="3300325" y="249875"/>
            <a:chExt cx="433725" cy="480900"/>
          </a:xfrm>
        </p:grpSpPr>
        <p:sp>
          <p:nvSpPr>
            <p:cNvPr id="5" name="Google Shape;5858;p53">
              <a:extLst>
                <a:ext uri="{FF2B5EF4-FFF2-40B4-BE49-F238E27FC236}">
                  <a16:creationId xmlns:a16="http://schemas.microsoft.com/office/drawing/2014/main" id="{6DC3AE18-5D34-4528-96FF-31C585218AD2}"/>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59;p53">
              <a:extLst>
                <a:ext uri="{FF2B5EF4-FFF2-40B4-BE49-F238E27FC236}">
                  <a16:creationId xmlns:a16="http://schemas.microsoft.com/office/drawing/2014/main" id="{63A849A0-2E8F-4973-8D44-9D7A9EAB018C}"/>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5860;p53">
              <a:extLst>
                <a:ext uri="{FF2B5EF4-FFF2-40B4-BE49-F238E27FC236}">
                  <a16:creationId xmlns:a16="http://schemas.microsoft.com/office/drawing/2014/main" id="{9686D679-6DE8-4228-A1DF-722D809BBE4D}"/>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861;p53">
              <a:extLst>
                <a:ext uri="{FF2B5EF4-FFF2-40B4-BE49-F238E27FC236}">
                  <a16:creationId xmlns:a16="http://schemas.microsoft.com/office/drawing/2014/main" id="{0ACA8F48-3662-4092-B371-DCD921B11AB3}"/>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862;p53">
              <a:extLst>
                <a:ext uri="{FF2B5EF4-FFF2-40B4-BE49-F238E27FC236}">
                  <a16:creationId xmlns:a16="http://schemas.microsoft.com/office/drawing/2014/main" id="{64BF7903-D0C1-4E57-A5C9-870DF89F1450}"/>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5863;p53">
              <a:extLst>
                <a:ext uri="{FF2B5EF4-FFF2-40B4-BE49-F238E27FC236}">
                  <a16:creationId xmlns:a16="http://schemas.microsoft.com/office/drawing/2014/main" id="{35B91D6B-A2FD-43C7-90CD-67BEA68ED338}"/>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113179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FEEDBACK SYSTEM MANAGEMENT</a:t>
            </a:r>
            <a:endParaRPr dirty="0"/>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see his/her ticket status according to his/her ticket.</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edit his ticket details which he created.</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Admin can remove ticket after issue was resolved.</a:t>
            </a:r>
          </a:p>
          <a:p>
            <a:pPr marL="171450" lvl="0" indent="-171450" algn="l" rtl="0">
              <a:lnSpc>
                <a:spcPct val="100000"/>
              </a:lnSpc>
              <a:spcBef>
                <a:spcPts val="0"/>
              </a:spcBef>
              <a:spcAft>
                <a:spcPts val="1600"/>
              </a:spcAft>
              <a:buFont typeface="Arial" panose="020B0604020202020204" pitchFamily="34" charset="0"/>
              <a:buChar char="•"/>
            </a:pPr>
            <a:r>
              <a:rPr lang="en-US" sz="1100" dirty="0">
                <a:solidFill>
                  <a:schemeClr val="dk1"/>
                </a:solidFill>
              </a:rPr>
              <a:t>Buyer can navigate best selling product based on buyer feedback.</a:t>
            </a:r>
          </a:p>
          <a:p>
            <a:pPr marL="0" lvl="0" indent="0" algn="l" rtl="0">
              <a:spcBef>
                <a:spcPts val="0"/>
              </a:spcBef>
              <a:spcAft>
                <a:spcPts val="1600"/>
              </a:spcAft>
              <a:buNone/>
            </a:pPr>
            <a:endParaRPr dirty="0">
              <a:solidFill>
                <a:schemeClr val="dk1"/>
              </a:solidFill>
            </a:endParaRPr>
          </a:p>
        </p:txBody>
      </p:sp>
      <p:grpSp>
        <p:nvGrpSpPr>
          <p:cNvPr id="4" name="Google Shape;5857;p53">
            <a:extLst>
              <a:ext uri="{FF2B5EF4-FFF2-40B4-BE49-F238E27FC236}">
                <a16:creationId xmlns:a16="http://schemas.microsoft.com/office/drawing/2014/main" id="{416A2289-362B-4C82-9F02-BDCD3AF7C991}"/>
              </a:ext>
            </a:extLst>
          </p:cNvPr>
          <p:cNvGrpSpPr/>
          <p:nvPr/>
        </p:nvGrpSpPr>
        <p:grpSpPr>
          <a:xfrm>
            <a:off x="7395775" y="3712000"/>
            <a:ext cx="938225" cy="1038594"/>
            <a:chOff x="3300325" y="249875"/>
            <a:chExt cx="433725" cy="480900"/>
          </a:xfrm>
        </p:grpSpPr>
        <p:sp>
          <p:nvSpPr>
            <p:cNvPr id="5" name="Google Shape;5858;p53">
              <a:extLst>
                <a:ext uri="{FF2B5EF4-FFF2-40B4-BE49-F238E27FC236}">
                  <a16:creationId xmlns:a16="http://schemas.microsoft.com/office/drawing/2014/main" id="{6DC3AE18-5D34-4528-96FF-31C585218AD2}"/>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859;p53">
              <a:extLst>
                <a:ext uri="{FF2B5EF4-FFF2-40B4-BE49-F238E27FC236}">
                  <a16:creationId xmlns:a16="http://schemas.microsoft.com/office/drawing/2014/main" id="{63A849A0-2E8F-4973-8D44-9D7A9EAB018C}"/>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5860;p53">
              <a:extLst>
                <a:ext uri="{FF2B5EF4-FFF2-40B4-BE49-F238E27FC236}">
                  <a16:creationId xmlns:a16="http://schemas.microsoft.com/office/drawing/2014/main" id="{9686D679-6DE8-4228-A1DF-722D809BBE4D}"/>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861;p53">
              <a:extLst>
                <a:ext uri="{FF2B5EF4-FFF2-40B4-BE49-F238E27FC236}">
                  <a16:creationId xmlns:a16="http://schemas.microsoft.com/office/drawing/2014/main" id="{0ACA8F48-3662-4092-B371-DCD921B11AB3}"/>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862;p53">
              <a:extLst>
                <a:ext uri="{FF2B5EF4-FFF2-40B4-BE49-F238E27FC236}">
                  <a16:creationId xmlns:a16="http://schemas.microsoft.com/office/drawing/2014/main" id="{64BF7903-D0C1-4E57-A5C9-870DF89F1450}"/>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5863;p53">
              <a:extLst>
                <a:ext uri="{FF2B5EF4-FFF2-40B4-BE49-F238E27FC236}">
                  <a16:creationId xmlns:a16="http://schemas.microsoft.com/office/drawing/2014/main" id="{35B91D6B-A2FD-43C7-90CD-67BEA68ED338}"/>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407046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ADMIN PANEL MANAGEMENT</a:t>
            </a:r>
            <a:endParaRPr dirty="0"/>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Add head admin to the system.</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Update the details of the head admin</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Create the admin panel.</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Create the registration and login for function admins.</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Update the details of the admins.</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Remove admins when needed.</a:t>
            </a:r>
            <a:endParaRPr sz="1100" dirty="0">
              <a:solidFill>
                <a:schemeClr val="lt1"/>
              </a:solidFill>
            </a:endParaRPr>
          </a:p>
        </p:txBody>
      </p:sp>
      <p:grpSp>
        <p:nvGrpSpPr>
          <p:cNvPr id="4" name="Google Shape;6705;p55">
            <a:extLst>
              <a:ext uri="{FF2B5EF4-FFF2-40B4-BE49-F238E27FC236}">
                <a16:creationId xmlns:a16="http://schemas.microsoft.com/office/drawing/2014/main" id="{2FA2B46C-EE5D-4F45-8F95-F98CEC5FE014}"/>
              </a:ext>
            </a:extLst>
          </p:cNvPr>
          <p:cNvGrpSpPr/>
          <p:nvPr/>
        </p:nvGrpSpPr>
        <p:grpSpPr>
          <a:xfrm>
            <a:off x="7311042" y="3718791"/>
            <a:ext cx="1022958" cy="1081809"/>
            <a:chOff x="-64406125" y="3362225"/>
            <a:chExt cx="318225" cy="314800"/>
          </a:xfrm>
        </p:grpSpPr>
        <p:sp>
          <p:nvSpPr>
            <p:cNvPr id="5" name="Google Shape;6706;p55">
              <a:extLst>
                <a:ext uri="{FF2B5EF4-FFF2-40B4-BE49-F238E27FC236}">
                  <a16:creationId xmlns:a16="http://schemas.microsoft.com/office/drawing/2014/main" id="{8F8CEC8E-8DFD-4A4E-AF30-CFEA64515CCB}"/>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07;p55">
              <a:extLst>
                <a:ext uri="{FF2B5EF4-FFF2-40B4-BE49-F238E27FC236}">
                  <a16:creationId xmlns:a16="http://schemas.microsoft.com/office/drawing/2014/main" id="{CDDCA1B2-5272-4FC9-B84B-33CD182CFBE3}"/>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540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ADMIN PANEL MANAGEMENT</a:t>
            </a:r>
            <a:endParaRPr dirty="0"/>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Create the inventory form for insert the inventory</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develop the Update and delete function for inventory.</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Create the home page with a search bar to search any items in the system.</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In addition, create the newsfeed, such as news insertion ,update and delete.</a:t>
            </a:r>
          </a:p>
          <a:p>
            <a:pPr marL="171450" lvl="0" indent="-171450" algn="l" rtl="0">
              <a:lnSpc>
                <a:spcPct val="200000"/>
              </a:lnSpc>
              <a:spcBef>
                <a:spcPts val="300"/>
              </a:spcBef>
              <a:spcAft>
                <a:spcPts val="0"/>
              </a:spcAft>
              <a:buFont typeface="Arial" panose="020B0604020202020204" pitchFamily="34" charset="0"/>
              <a:buChar char="•"/>
            </a:pPr>
            <a:r>
              <a:rPr lang="en-US" sz="1100" dirty="0">
                <a:solidFill>
                  <a:schemeClr val="lt1"/>
                </a:solidFill>
              </a:rPr>
              <a:t>Reports can be generated for</a:t>
            </a:r>
          </a:p>
          <a:p>
            <a:pPr marL="0" lvl="0" indent="0" algn="l" rtl="0">
              <a:lnSpc>
                <a:spcPct val="200000"/>
              </a:lnSpc>
              <a:spcBef>
                <a:spcPts val="300"/>
              </a:spcBef>
              <a:spcAft>
                <a:spcPts val="0"/>
              </a:spcAft>
              <a:buNone/>
            </a:pPr>
            <a:r>
              <a:rPr lang="en-US" sz="1100" dirty="0">
                <a:solidFill>
                  <a:schemeClr val="lt1"/>
                </a:solidFill>
              </a:rPr>
              <a:t>	*Admin list</a:t>
            </a:r>
          </a:p>
          <a:p>
            <a:pPr marL="0" lvl="0" indent="0" algn="l" rtl="0">
              <a:lnSpc>
                <a:spcPct val="200000"/>
              </a:lnSpc>
              <a:spcBef>
                <a:spcPts val="300"/>
              </a:spcBef>
              <a:spcAft>
                <a:spcPts val="0"/>
              </a:spcAft>
              <a:buNone/>
            </a:pPr>
            <a:r>
              <a:rPr lang="en-US" sz="1100" dirty="0">
                <a:solidFill>
                  <a:schemeClr val="lt1"/>
                </a:solidFill>
              </a:rPr>
              <a:t>	*Monthly report on items</a:t>
            </a:r>
            <a:endParaRPr sz="1100" dirty="0">
              <a:solidFill>
                <a:schemeClr val="lt1"/>
              </a:solidFill>
            </a:endParaRPr>
          </a:p>
        </p:txBody>
      </p:sp>
      <p:grpSp>
        <p:nvGrpSpPr>
          <p:cNvPr id="4" name="Google Shape;6705;p55">
            <a:extLst>
              <a:ext uri="{FF2B5EF4-FFF2-40B4-BE49-F238E27FC236}">
                <a16:creationId xmlns:a16="http://schemas.microsoft.com/office/drawing/2014/main" id="{2FA2B46C-EE5D-4F45-8F95-F98CEC5FE014}"/>
              </a:ext>
            </a:extLst>
          </p:cNvPr>
          <p:cNvGrpSpPr/>
          <p:nvPr/>
        </p:nvGrpSpPr>
        <p:grpSpPr>
          <a:xfrm>
            <a:off x="7311042" y="3718791"/>
            <a:ext cx="1022958" cy="1081809"/>
            <a:chOff x="-64406125" y="3362225"/>
            <a:chExt cx="318225" cy="314800"/>
          </a:xfrm>
        </p:grpSpPr>
        <p:sp>
          <p:nvSpPr>
            <p:cNvPr id="5" name="Google Shape;6706;p55">
              <a:extLst>
                <a:ext uri="{FF2B5EF4-FFF2-40B4-BE49-F238E27FC236}">
                  <a16:creationId xmlns:a16="http://schemas.microsoft.com/office/drawing/2014/main" id="{8F8CEC8E-8DFD-4A4E-AF30-CFEA64515CCB}"/>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07;p55">
              <a:extLst>
                <a:ext uri="{FF2B5EF4-FFF2-40B4-BE49-F238E27FC236}">
                  <a16:creationId xmlns:a16="http://schemas.microsoft.com/office/drawing/2014/main" id="{CDDCA1B2-5272-4FC9-B84B-33CD182CFBE3}"/>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1156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4" y="1779745"/>
            <a:ext cx="5500326" cy="606600"/>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US" dirty="0"/>
              <a:t>4. TOOLS AND TECHNOLOGIES </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2910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514350" lvl="0" indent="-514350" algn="l" rtl="0">
              <a:spcBef>
                <a:spcPts val="0"/>
              </a:spcBef>
              <a:spcAft>
                <a:spcPts val="0"/>
              </a:spcAft>
              <a:buFont typeface="+mj-lt"/>
              <a:buAutoNum type="arabicPeriod"/>
            </a:pPr>
            <a:r>
              <a:rPr lang="es" dirty="0"/>
              <a:t>INTRODUCTION</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035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TOOLS &amp; TECHNOLOGIES</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Google Shape;666;p34">
            <a:extLst>
              <a:ext uri="{FF2B5EF4-FFF2-40B4-BE49-F238E27FC236}">
                <a16:creationId xmlns:a16="http://schemas.microsoft.com/office/drawing/2014/main" id="{BE5AD2BD-F2E9-46CF-A45E-E6967FAD3C71}"/>
              </a:ext>
            </a:extLst>
          </p:cNvPr>
          <p:cNvSpPr txBox="1">
            <a:spLocks/>
          </p:cNvSpPr>
          <p:nvPr/>
        </p:nvSpPr>
        <p:spPr>
          <a:xfrm>
            <a:off x="85724" y="1587860"/>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UML TOOLS AND TECHNIQUES: Microsoft Office, Draw.io, </a:t>
            </a:r>
            <a:r>
              <a:rPr lang="en-US" sz="1800" dirty="0" err="1"/>
              <a:t>StarUML</a:t>
            </a:r>
            <a:r>
              <a:rPr lang="en-US" sz="1800" dirty="0"/>
              <a:t>, </a:t>
            </a:r>
            <a:r>
              <a:rPr lang="en-US" sz="1800" dirty="0" err="1"/>
              <a:t>Mockflow</a:t>
            </a:r>
            <a:r>
              <a:rPr lang="en-US" sz="1800" dirty="0"/>
              <a:t>.</a:t>
            </a:r>
          </a:p>
        </p:txBody>
      </p:sp>
      <p:sp>
        <p:nvSpPr>
          <p:cNvPr id="5" name="Google Shape;666;p34">
            <a:extLst>
              <a:ext uri="{FF2B5EF4-FFF2-40B4-BE49-F238E27FC236}">
                <a16:creationId xmlns:a16="http://schemas.microsoft.com/office/drawing/2014/main" id="{BA75419A-2CAB-4A93-B7B5-C05CA3AE8B80}"/>
              </a:ext>
            </a:extLst>
          </p:cNvPr>
          <p:cNvSpPr txBox="1">
            <a:spLocks/>
          </p:cNvSpPr>
          <p:nvPr/>
        </p:nvSpPr>
        <p:spPr>
          <a:xfrm>
            <a:off x="66668" y="2204611"/>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DATABASE MODELING TOOLS: MongoDB </a:t>
            </a:r>
          </a:p>
        </p:txBody>
      </p:sp>
      <p:sp>
        <p:nvSpPr>
          <p:cNvPr id="6" name="Google Shape;666;p34">
            <a:extLst>
              <a:ext uri="{FF2B5EF4-FFF2-40B4-BE49-F238E27FC236}">
                <a16:creationId xmlns:a16="http://schemas.microsoft.com/office/drawing/2014/main" id="{5141B0D6-BA93-416B-B89C-3396CD6175B8}"/>
              </a:ext>
            </a:extLst>
          </p:cNvPr>
          <p:cNvSpPr txBox="1">
            <a:spLocks/>
          </p:cNvSpPr>
          <p:nvPr/>
        </p:nvSpPr>
        <p:spPr>
          <a:xfrm>
            <a:off x="69046" y="2871368"/>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PROJECT MANAGEMENT: MS Project </a:t>
            </a:r>
          </a:p>
        </p:txBody>
      </p:sp>
      <p:pic>
        <p:nvPicPr>
          <p:cNvPr id="3" name="Picture 2" descr="A picture containing sign, colorful&#10;&#10;Description automatically generated">
            <a:extLst>
              <a:ext uri="{FF2B5EF4-FFF2-40B4-BE49-F238E27FC236}">
                <a16:creationId xmlns:a16="http://schemas.microsoft.com/office/drawing/2014/main" id="{0ADBAC4F-ADAD-45DD-8408-6B3810C5489A}"/>
              </a:ext>
            </a:extLst>
          </p:cNvPr>
          <p:cNvPicPr>
            <a:picLocks noChangeAspect="1"/>
          </p:cNvPicPr>
          <p:nvPr/>
        </p:nvPicPr>
        <p:blipFill>
          <a:blip r:embed="rId3"/>
          <a:stretch>
            <a:fillRect/>
          </a:stretch>
        </p:blipFill>
        <p:spPr>
          <a:xfrm>
            <a:off x="6815513" y="1469444"/>
            <a:ext cx="1689868" cy="1605375"/>
          </a:xfrm>
          <a:prstGeom prst="rect">
            <a:avLst/>
          </a:prstGeom>
        </p:spPr>
      </p:pic>
      <p:pic>
        <p:nvPicPr>
          <p:cNvPr id="8" name="Picture 7" descr="Icon&#10;&#10;Description automatically generated">
            <a:extLst>
              <a:ext uri="{FF2B5EF4-FFF2-40B4-BE49-F238E27FC236}">
                <a16:creationId xmlns:a16="http://schemas.microsoft.com/office/drawing/2014/main" id="{6543A0BC-EFCE-4BB8-BE9A-8B1FAC471A90}"/>
              </a:ext>
            </a:extLst>
          </p:cNvPr>
          <p:cNvPicPr>
            <a:picLocks noChangeAspect="1"/>
          </p:cNvPicPr>
          <p:nvPr/>
        </p:nvPicPr>
        <p:blipFill>
          <a:blip r:embed="rId4"/>
          <a:stretch>
            <a:fillRect/>
          </a:stretch>
        </p:blipFill>
        <p:spPr>
          <a:xfrm>
            <a:off x="5072062" y="3180275"/>
            <a:ext cx="1543050" cy="1543050"/>
          </a:xfrm>
          <a:prstGeom prst="rect">
            <a:avLst/>
          </a:prstGeom>
        </p:spPr>
      </p:pic>
      <p:pic>
        <p:nvPicPr>
          <p:cNvPr id="11" name="Picture 10" descr="Logo, company name&#10;&#10;Description automatically generated">
            <a:extLst>
              <a:ext uri="{FF2B5EF4-FFF2-40B4-BE49-F238E27FC236}">
                <a16:creationId xmlns:a16="http://schemas.microsoft.com/office/drawing/2014/main" id="{8108011B-E51F-438A-9AB2-F6CA3616A0B7}"/>
              </a:ext>
            </a:extLst>
          </p:cNvPr>
          <p:cNvPicPr>
            <a:picLocks noChangeAspect="1"/>
          </p:cNvPicPr>
          <p:nvPr/>
        </p:nvPicPr>
        <p:blipFill>
          <a:blip r:embed="rId5"/>
          <a:stretch>
            <a:fillRect/>
          </a:stretch>
        </p:blipFill>
        <p:spPr>
          <a:xfrm>
            <a:off x="7482964" y="3525141"/>
            <a:ext cx="1022417" cy="1198184"/>
          </a:xfrm>
          <a:prstGeom prst="rect">
            <a:avLst/>
          </a:prstGeom>
        </p:spPr>
      </p:pic>
    </p:spTree>
    <p:extLst>
      <p:ext uri="{BB962C8B-B14F-4D97-AF65-F5344CB8AC3E}">
        <p14:creationId xmlns:p14="http://schemas.microsoft.com/office/powerpoint/2010/main" val="298891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IMPLEMENTATION</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 name="Google Shape;666;p34">
            <a:extLst>
              <a:ext uri="{FF2B5EF4-FFF2-40B4-BE49-F238E27FC236}">
                <a16:creationId xmlns:a16="http://schemas.microsoft.com/office/drawing/2014/main" id="{99B734CC-3FB6-4065-AE4A-0FCE53BCF343}"/>
              </a:ext>
            </a:extLst>
          </p:cNvPr>
          <p:cNvSpPr txBox="1">
            <a:spLocks/>
          </p:cNvSpPr>
          <p:nvPr/>
        </p:nvSpPr>
        <p:spPr>
          <a:xfrm>
            <a:off x="109531" y="1304497"/>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PROGRAMMING LANGUAGE: JavaScript ; Node.js </a:t>
            </a:r>
          </a:p>
        </p:txBody>
      </p:sp>
      <p:sp>
        <p:nvSpPr>
          <p:cNvPr id="5" name="Google Shape;666;p34">
            <a:extLst>
              <a:ext uri="{FF2B5EF4-FFF2-40B4-BE49-F238E27FC236}">
                <a16:creationId xmlns:a16="http://schemas.microsoft.com/office/drawing/2014/main" id="{6DE73E01-8EC4-4A6D-BB63-93D0E21B35B8}"/>
              </a:ext>
            </a:extLst>
          </p:cNvPr>
          <p:cNvSpPr txBox="1">
            <a:spLocks/>
          </p:cNvSpPr>
          <p:nvPr/>
        </p:nvSpPr>
        <p:spPr>
          <a:xfrm>
            <a:off x="104766" y="1914101"/>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FRAMEWORKS: React.js</a:t>
            </a:r>
          </a:p>
        </p:txBody>
      </p:sp>
      <p:sp>
        <p:nvSpPr>
          <p:cNvPr id="6" name="Google Shape;666;p34">
            <a:extLst>
              <a:ext uri="{FF2B5EF4-FFF2-40B4-BE49-F238E27FC236}">
                <a16:creationId xmlns:a16="http://schemas.microsoft.com/office/drawing/2014/main" id="{06120A45-E219-48FD-915A-3EAF94257493}"/>
              </a:ext>
            </a:extLst>
          </p:cNvPr>
          <p:cNvSpPr txBox="1">
            <a:spLocks/>
          </p:cNvSpPr>
          <p:nvPr/>
        </p:nvSpPr>
        <p:spPr>
          <a:xfrm>
            <a:off x="104765" y="2507036"/>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WEB TECHNOLOGIES: Bootstrap, HTML, XML, CSS</a:t>
            </a:r>
          </a:p>
        </p:txBody>
      </p:sp>
      <p:sp>
        <p:nvSpPr>
          <p:cNvPr id="7" name="Google Shape;666;p34">
            <a:extLst>
              <a:ext uri="{FF2B5EF4-FFF2-40B4-BE49-F238E27FC236}">
                <a16:creationId xmlns:a16="http://schemas.microsoft.com/office/drawing/2014/main" id="{48E6D819-5D1E-4963-95D9-336EECEADC38}"/>
              </a:ext>
            </a:extLst>
          </p:cNvPr>
          <p:cNvSpPr txBox="1">
            <a:spLocks/>
          </p:cNvSpPr>
          <p:nvPr/>
        </p:nvSpPr>
        <p:spPr>
          <a:xfrm>
            <a:off x="119051" y="3121404"/>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WEB SERVER: Apache tomcat</a:t>
            </a:r>
          </a:p>
        </p:txBody>
      </p:sp>
      <p:sp>
        <p:nvSpPr>
          <p:cNvPr id="8" name="Google Shape;666;p34">
            <a:extLst>
              <a:ext uri="{FF2B5EF4-FFF2-40B4-BE49-F238E27FC236}">
                <a16:creationId xmlns:a16="http://schemas.microsoft.com/office/drawing/2014/main" id="{434BE07A-46D3-4DAC-9E21-82396FFC4F6D}"/>
              </a:ext>
            </a:extLst>
          </p:cNvPr>
          <p:cNvSpPr txBox="1">
            <a:spLocks/>
          </p:cNvSpPr>
          <p:nvPr/>
        </p:nvSpPr>
        <p:spPr>
          <a:xfrm>
            <a:off x="119051" y="3714335"/>
            <a:ext cx="6891581"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IDE: Visual Studio Code, Sublime Text, Eclipse</a:t>
            </a:r>
          </a:p>
        </p:txBody>
      </p:sp>
      <p:sp>
        <p:nvSpPr>
          <p:cNvPr id="9" name="Google Shape;666;p34">
            <a:extLst>
              <a:ext uri="{FF2B5EF4-FFF2-40B4-BE49-F238E27FC236}">
                <a16:creationId xmlns:a16="http://schemas.microsoft.com/office/drawing/2014/main" id="{D15801B9-FF06-429D-BBE1-711F27DBDB47}"/>
              </a:ext>
            </a:extLst>
          </p:cNvPr>
          <p:cNvSpPr txBox="1">
            <a:spLocks/>
          </p:cNvSpPr>
          <p:nvPr/>
        </p:nvSpPr>
        <p:spPr>
          <a:xfrm>
            <a:off x="119051" y="4292984"/>
            <a:ext cx="548164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DATABASE: MongoDB			</a:t>
            </a:r>
          </a:p>
        </p:txBody>
      </p:sp>
      <p:sp>
        <p:nvSpPr>
          <p:cNvPr id="10" name="Google Shape;666;p34">
            <a:extLst>
              <a:ext uri="{FF2B5EF4-FFF2-40B4-BE49-F238E27FC236}">
                <a16:creationId xmlns:a16="http://schemas.microsoft.com/office/drawing/2014/main" id="{46AC7923-0A47-4C9A-B08A-7F562329AAE6}"/>
              </a:ext>
            </a:extLst>
          </p:cNvPr>
          <p:cNvSpPr txBox="1">
            <a:spLocks/>
          </p:cNvSpPr>
          <p:nvPr/>
        </p:nvSpPr>
        <p:spPr>
          <a:xfrm>
            <a:off x="3600463" y="4588257"/>
            <a:ext cx="548164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2pPr>
            <a:lvl3pPr marR="0" lvl="2"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3pPr>
            <a:lvl4pPr marR="0" lvl="3"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4pPr>
            <a:lvl5pPr marR="0" lvl="4"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5pPr>
            <a:lvl6pPr marR="0" lvl="5"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6pPr>
            <a:lvl7pPr marR="0" lvl="6"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7pPr>
            <a:lvl8pPr marR="0" lvl="7"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8pPr>
            <a:lvl9pPr marR="0" lvl="8" algn="ctr" rtl="0">
              <a:lnSpc>
                <a:spcPct val="100000"/>
              </a:lnSpc>
              <a:spcBef>
                <a:spcPts val="0"/>
              </a:spcBef>
              <a:spcAft>
                <a:spcPts val="0"/>
              </a:spcAft>
              <a:buClr>
                <a:schemeClr val="lt1"/>
              </a:buClr>
              <a:buSzPts val="5200"/>
              <a:buFont typeface="Bree Serif"/>
              <a:buNone/>
              <a:defRPr sz="5200" b="1" i="0" u="none" strike="noStrike" cap="none">
                <a:solidFill>
                  <a:schemeClr val="lt1"/>
                </a:solidFill>
                <a:latin typeface="Bree Serif"/>
                <a:ea typeface="Bree Serif"/>
                <a:cs typeface="Bree Serif"/>
                <a:sym typeface="Bree Serif"/>
              </a:defRPr>
            </a:lvl9pPr>
          </a:lstStyle>
          <a:p>
            <a:pPr marL="285750" indent="-285750" algn="l">
              <a:buFont typeface="Wingdings" panose="05000000000000000000" pitchFamily="2" charset="2"/>
              <a:buChar char="ü"/>
            </a:pPr>
            <a:r>
              <a:rPr lang="en-US" sz="1800" dirty="0"/>
              <a:t>CLOUD COMPUTING: Private Cloud			</a:t>
            </a:r>
          </a:p>
        </p:txBody>
      </p:sp>
      <p:pic>
        <p:nvPicPr>
          <p:cNvPr id="14" name="Picture 13" descr="Icon&#10;&#10;Description automatically generated">
            <a:extLst>
              <a:ext uri="{FF2B5EF4-FFF2-40B4-BE49-F238E27FC236}">
                <a16:creationId xmlns:a16="http://schemas.microsoft.com/office/drawing/2014/main" id="{2A266956-7DCE-4263-B56B-F75FB9AF4EDD}"/>
              </a:ext>
            </a:extLst>
          </p:cNvPr>
          <p:cNvPicPr>
            <a:picLocks noChangeAspect="1"/>
          </p:cNvPicPr>
          <p:nvPr/>
        </p:nvPicPr>
        <p:blipFill>
          <a:blip r:embed="rId3"/>
          <a:stretch>
            <a:fillRect/>
          </a:stretch>
        </p:blipFill>
        <p:spPr>
          <a:xfrm>
            <a:off x="7658100" y="1721234"/>
            <a:ext cx="850516" cy="850516"/>
          </a:xfrm>
          <a:prstGeom prst="rect">
            <a:avLst/>
          </a:prstGeom>
        </p:spPr>
      </p:pic>
      <p:pic>
        <p:nvPicPr>
          <p:cNvPr id="20" name="Picture 19" descr="Icon&#10;&#10;Description automatically generated">
            <a:extLst>
              <a:ext uri="{FF2B5EF4-FFF2-40B4-BE49-F238E27FC236}">
                <a16:creationId xmlns:a16="http://schemas.microsoft.com/office/drawing/2014/main" id="{8BD6FCA4-87A1-4948-8E39-82E6165D1CEA}"/>
              </a:ext>
            </a:extLst>
          </p:cNvPr>
          <p:cNvPicPr>
            <a:picLocks noChangeAspect="1"/>
          </p:cNvPicPr>
          <p:nvPr/>
        </p:nvPicPr>
        <p:blipFill>
          <a:blip r:embed="rId4"/>
          <a:stretch>
            <a:fillRect/>
          </a:stretch>
        </p:blipFill>
        <p:spPr>
          <a:xfrm>
            <a:off x="5600700" y="2297188"/>
            <a:ext cx="2235994" cy="1676996"/>
          </a:xfrm>
          <a:prstGeom prst="rect">
            <a:avLst/>
          </a:prstGeom>
        </p:spPr>
      </p:pic>
      <p:pic>
        <p:nvPicPr>
          <p:cNvPr id="22" name="Picture 21" descr="Icon&#10;&#10;Description automatically generated">
            <a:extLst>
              <a:ext uri="{FF2B5EF4-FFF2-40B4-BE49-F238E27FC236}">
                <a16:creationId xmlns:a16="http://schemas.microsoft.com/office/drawing/2014/main" id="{EEC725DD-CD9A-4146-BDC4-9172A47CB53F}"/>
              </a:ext>
            </a:extLst>
          </p:cNvPr>
          <p:cNvPicPr>
            <a:picLocks noChangeAspect="1"/>
          </p:cNvPicPr>
          <p:nvPr/>
        </p:nvPicPr>
        <p:blipFill>
          <a:blip r:embed="rId5"/>
          <a:stretch>
            <a:fillRect/>
          </a:stretch>
        </p:blipFill>
        <p:spPr>
          <a:xfrm>
            <a:off x="7768087" y="3185823"/>
            <a:ext cx="900113" cy="900113"/>
          </a:xfrm>
          <a:prstGeom prst="rect">
            <a:avLst/>
          </a:prstGeom>
        </p:spPr>
      </p:pic>
      <p:pic>
        <p:nvPicPr>
          <p:cNvPr id="26" name="Picture 25" descr="A picture containing text, aircraft, balloon&#10;&#10;Description automatically generated">
            <a:extLst>
              <a:ext uri="{FF2B5EF4-FFF2-40B4-BE49-F238E27FC236}">
                <a16:creationId xmlns:a16="http://schemas.microsoft.com/office/drawing/2014/main" id="{14CA0284-4512-486B-8287-BCC0A23A1440}"/>
              </a:ext>
            </a:extLst>
          </p:cNvPr>
          <p:cNvPicPr>
            <a:picLocks noChangeAspect="1"/>
          </p:cNvPicPr>
          <p:nvPr/>
        </p:nvPicPr>
        <p:blipFill>
          <a:blip r:embed="rId6"/>
          <a:stretch>
            <a:fillRect/>
          </a:stretch>
        </p:blipFill>
        <p:spPr>
          <a:xfrm>
            <a:off x="6244231" y="1304497"/>
            <a:ext cx="752115" cy="1328737"/>
          </a:xfrm>
          <a:prstGeom prst="rect">
            <a:avLst/>
          </a:prstGeom>
        </p:spPr>
      </p:pic>
      <p:pic>
        <p:nvPicPr>
          <p:cNvPr id="28" name="Picture 27" descr="Icon&#10;&#10;Description automatically generated">
            <a:extLst>
              <a:ext uri="{FF2B5EF4-FFF2-40B4-BE49-F238E27FC236}">
                <a16:creationId xmlns:a16="http://schemas.microsoft.com/office/drawing/2014/main" id="{99634A8A-FCC6-4BE4-93EC-7C1DABA6B049}"/>
              </a:ext>
            </a:extLst>
          </p:cNvPr>
          <p:cNvPicPr>
            <a:picLocks noChangeAspect="1"/>
          </p:cNvPicPr>
          <p:nvPr/>
        </p:nvPicPr>
        <p:blipFill>
          <a:blip r:embed="rId7"/>
          <a:stretch>
            <a:fillRect/>
          </a:stretch>
        </p:blipFill>
        <p:spPr>
          <a:xfrm>
            <a:off x="5337180" y="3642258"/>
            <a:ext cx="1390989" cy="927326"/>
          </a:xfrm>
          <a:prstGeom prst="rect">
            <a:avLst/>
          </a:prstGeom>
        </p:spPr>
      </p:pic>
    </p:spTree>
    <p:extLst>
      <p:ext uri="{BB962C8B-B14F-4D97-AF65-F5344CB8AC3E}">
        <p14:creationId xmlns:p14="http://schemas.microsoft.com/office/powerpoint/2010/main" val="4021760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4" y="1429225"/>
            <a:ext cx="5540884" cy="606600"/>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US" dirty="0"/>
              <a:t>5. WORK DISTRIBUTION</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408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sitting in a chair&#10;&#10;Description automatically generated with medium confidence">
            <a:extLst>
              <a:ext uri="{FF2B5EF4-FFF2-40B4-BE49-F238E27FC236}">
                <a16:creationId xmlns:a16="http://schemas.microsoft.com/office/drawing/2014/main" id="{3F5C9C86-A7A6-4569-AD5D-F76F3C67023B}"/>
              </a:ext>
            </a:extLst>
          </p:cNvPr>
          <p:cNvPicPr>
            <a:picLocks noChangeAspect="1"/>
          </p:cNvPicPr>
          <p:nvPr/>
        </p:nvPicPr>
        <p:blipFill rotWithShape="1">
          <a:blip r:embed="rId2">
            <a:extLst>
              <a:ext uri="{28A0092B-C50C-407E-A947-70E740481C1C}">
                <a14:useLocalDpi xmlns:a14="http://schemas.microsoft.com/office/drawing/2010/main" val="0"/>
              </a:ext>
            </a:extLst>
          </a:blip>
          <a:srcRect l="17874" r="3123" b="-3"/>
          <a:stretch/>
        </p:blipFill>
        <p:spPr>
          <a:xfrm>
            <a:off x="7000769"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0" name="Picture 19">
            <a:extLst>
              <a:ext uri="{FF2B5EF4-FFF2-40B4-BE49-F238E27FC236}">
                <a16:creationId xmlns:a16="http://schemas.microsoft.com/office/drawing/2014/main" id="{19D76CE9-20CE-499C-BDF6-3B14CBE44134}"/>
              </a:ext>
            </a:extLst>
          </p:cNvPr>
          <p:cNvPicPr>
            <a:picLocks noChangeAspect="1"/>
          </p:cNvPicPr>
          <p:nvPr/>
        </p:nvPicPr>
        <p:blipFill>
          <a:blip r:embed="rId3"/>
          <a:srcRect/>
          <a:stretch/>
        </p:blipFill>
        <p:spPr>
          <a:xfrm>
            <a:off x="582830"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7" name="Picture 16" descr="A picture containing umbrella, person, accessory, outdoor&#10;&#10;Description automatically generated">
            <a:extLst>
              <a:ext uri="{FF2B5EF4-FFF2-40B4-BE49-F238E27FC236}">
                <a16:creationId xmlns:a16="http://schemas.microsoft.com/office/drawing/2014/main" id="{9BEA5560-5554-460A-AAD3-D2C0FE4D71C5}"/>
              </a:ext>
            </a:extLst>
          </p:cNvPr>
          <p:cNvPicPr>
            <a:picLocks noChangeAspect="1"/>
          </p:cNvPicPr>
          <p:nvPr/>
        </p:nvPicPr>
        <p:blipFill rotWithShape="1">
          <a:blip r:embed="rId4">
            <a:extLst>
              <a:ext uri="{28A0092B-C50C-407E-A947-70E740481C1C}">
                <a14:useLocalDpi xmlns:a14="http://schemas.microsoft.com/office/drawing/2010/main" val="0"/>
              </a:ext>
            </a:extLst>
          </a:blip>
          <a:srcRect b="25000"/>
          <a:stretch/>
        </p:blipFill>
        <p:spPr>
          <a:xfrm>
            <a:off x="1480101"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1" name="Picture 20" descr="A person standing in a river&#10;&#10;Description automatically generated with medium confidence">
            <a:extLst>
              <a:ext uri="{FF2B5EF4-FFF2-40B4-BE49-F238E27FC236}">
                <a16:creationId xmlns:a16="http://schemas.microsoft.com/office/drawing/2014/main" id="{7B444ABF-865F-4711-A6FA-37A60CE5C438}"/>
              </a:ext>
            </a:extLst>
          </p:cNvPr>
          <p:cNvPicPr>
            <a:picLocks noChangeAspect="1"/>
          </p:cNvPicPr>
          <p:nvPr/>
        </p:nvPicPr>
        <p:blipFill rotWithShape="1">
          <a:blip r:embed="rId5">
            <a:extLst>
              <a:ext uri="{28A0092B-C50C-407E-A947-70E740481C1C}">
                <a14:useLocalDpi xmlns:a14="http://schemas.microsoft.com/office/drawing/2010/main" val="0"/>
              </a:ext>
            </a:extLst>
          </a:blip>
          <a:srcRect t="1626" b="31624"/>
          <a:stretch/>
        </p:blipFill>
        <p:spPr>
          <a:xfrm>
            <a:off x="6079219"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9" name="Picture 18" descr="A person in a black dress&#10;&#10;Description automatically generated with low confidence">
            <a:extLst>
              <a:ext uri="{FF2B5EF4-FFF2-40B4-BE49-F238E27FC236}">
                <a16:creationId xmlns:a16="http://schemas.microsoft.com/office/drawing/2014/main" id="{6D9A17E2-69BD-4200-A45F-F2D54CE4F3B8}"/>
              </a:ext>
            </a:extLst>
          </p:cNvPr>
          <p:cNvPicPr>
            <a:picLocks noChangeAspect="1"/>
          </p:cNvPicPr>
          <p:nvPr/>
        </p:nvPicPr>
        <p:blipFill rotWithShape="1">
          <a:blip r:embed="rId6">
            <a:extLst>
              <a:ext uri="{28A0092B-C50C-407E-A947-70E740481C1C}">
                <a14:useLocalDpi xmlns:a14="http://schemas.microsoft.com/office/drawing/2010/main" val="0"/>
              </a:ext>
            </a:extLst>
          </a:blip>
          <a:srcRect t="501" r="3" b="40501"/>
          <a:stretch/>
        </p:blipFill>
        <p:spPr>
          <a:xfrm>
            <a:off x="5148875"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2" name="Picture 21" descr="A person with a beard&#10;&#10;Description automatically generated with medium confidence">
            <a:extLst>
              <a:ext uri="{FF2B5EF4-FFF2-40B4-BE49-F238E27FC236}">
                <a16:creationId xmlns:a16="http://schemas.microsoft.com/office/drawing/2014/main" id="{B084D4D2-E294-411E-8B84-A6DFD8772F3E}"/>
              </a:ext>
            </a:extLst>
          </p:cNvPr>
          <p:cNvPicPr>
            <a:picLocks noChangeAspect="1"/>
          </p:cNvPicPr>
          <p:nvPr/>
        </p:nvPicPr>
        <p:blipFill rotWithShape="1">
          <a:blip r:embed="rId7">
            <a:extLst>
              <a:ext uri="{28A0092B-C50C-407E-A947-70E740481C1C}">
                <a14:useLocalDpi xmlns:a14="http://schemas.microsoft.com/office/drawing/2010/main" val="0"/>
              </a:ext>
            </a:extLst>
          </a:blip>
          <a:srcRect r="-8" b="-8"/>
          <a:stretch/>
        </p:blipFill>
        <p:spPr>
          <a:xfrm>
            <a:off x="3325070"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gradFill>
            <a:gsLst>
              <a:gs pos="20000">
                <a:schemeClr val="tx2">
                  <a:lumMod val="50000"/>
                </a:schemeClr>
              </a:gs>
              <a:gs pos="96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gradFill>
        </p:spPr>
      </p:pic>
      <p:pic>
        <p:nvPicPr>
          <p:cNvPr id="13" name="Picture 12" descr="A picture containing person, sky, person, outdoor&#10;&#10;Description automatically generated">
            <a:extLst>
              <a:ext uri="{FF2B5EF4-FFF2-40B4-BE49-F238E27FC236}">
                <a16:creationId xmlns:a16="http://schemas.microsoft.com/office/drawing/2014/main" id="{AB9049D2-E39E-49FD-95A4-B9861E0494D7}"/>
              </a:ext>
            </a:extLst>
          </p:cNvPr>
          <p:cNvPicPr>
            <a:picLocks noChangeAspect="1"/>
          </p:cNvPicPr>
          <p:nvPr/>
        </p:nvPicPr>
        <p:blipFill rotWithShape="1">
          <a:blip r:embed="rId8">
            <a:extLst>
              <a:ext uri="{28A0092B-C50C-407E-A947-70E740481C1C}">
                <a14:useLocalDpi xmlns:a14="http://schemas.microsoft.com/office/drawing/2010/main" val="0"/>
              </a:ext>
            </a:extLst>
          </a:blip>
          <a:srcRect r="2" b="23252"/>
          <a:stretch/>
        </p:blipFill>
        <p:spPr>
          <a:xfrm>
            <a:off x="2393543"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3" name="Picture 22" descr="A picture containing tree, grass, outdoor, person&#10;&#10;Description automatically generated">
            <a:extLst>
              <a:ext uri="{FF2B5EF4-FFF2-40B4-BE49-F238E27FC236}">
                <a16:creationId xmlns:a16="http://schemas.microsoft.com/office/drawing/2014/main" id="{02C5A100-3E79-4C1E-BB77-10AF81D38358}"/>
              </a:ext>
            </a:extLst>
          </p:cNvPr>
          <p:cNvPicPr>
            <a:picLocks noChangeAspect="1"/>
          </p:cNvPicPr>
          <p:nvPr/>
        </p:nvPicPr>
        <p:blipFill rotWithShape="1">
          <a:blip r:embed="rId9">
            <a:extLst>
              <a:ext uri="{28A0092B-C50C-407E-A947-70E740481C1C}">
                <a14:useLocalDpi xmlns:a14="http://schemas.microsoft.com/office/drawing/2010/main" val="0"/>
              </a:ext>
            </a:extLst>
          </a:blip>
          <a:srcRect r="-7" b="9744"/>
          <a:stretch/>
        </p:blipFill>
        <p:spPr>
          <a:xfrm>
            <a:off x="4249456" y="3671888"/>
            <a:ext cx="863204" cy="86320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4" name="Google Shape;1108;p39">
            <a:extLst>
              <a:ext uri="{FF2B5EF4-FFF2-40B4-BE49-F238E27FC236}">
                <a16:creationId xmlns:a16="http://schemas.microsoft.com/office/drawing/2014/main" id="{3BA180B9-83FD-46D6-85FD-4E54EE0825B0}"/>
              </a:ext>
            </a:extLst>
          </p:cNvPr>
          <p:cNvSpPr txBox="1">
            <a:spLocks noGrp="1"/>
          </p:cNvSpPr>
          <p:nvPr>
            <p:ph type="ctrTitle"/>
          </p:nvPr>
        </p:nvSpPr>
        <p:spPr>
          <a:xfrm>
            <a:off x="3283737" y="644550"/>
            <a:ext cx="2112186"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bg1"/>
                </a:solidFill>
              </a:rPr>
              <a:t>THE TEAM</a:t>
            </a:r>
            <a:endParaRPr dirty="0">
              <a:solidFill>
                <a:schemeClr val="bg1"/>
              </a:solidFill>
            </a:endParaRPr>
          </a:p>
        </p:txBody>
      </p:sp>
      <p:cxnSp>
        <p:nvCxnSpPr>
          <p:cNvPr id="16" name="Google Shape;1121;p39">
            <a:extLst>
              <a:ext uri="{FF2B5EF4-FFF2-40B4-BE49-F238E27FC236}">
                <a16:creationId xmlns:a16="http://schemas.microsoft.com/office/drawing/2014/main" id="{3A0DBD61-4C9B-4259-A2BC-9AB7D140335F}"/>
              </a:ext>
            </a:extLst>
          </p:cNvPr>
          <p:cNvCxnSpPr>
            <a:cxnSpLocks/>
          </p:cNvCxnSpPr>
          <p:nvPr/>
        </p:nvCxnSpPr>
        <p:spPr>
          <a:xfrm>
            <a:off x="258097" y="1191700"/>
            <a:ext cx="8574203"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448;p29">
            <a:extLst>
              <a:ext uri="{FF2B5EF4-FFF2-40B4-BE49-F238E27FC236}">
                <a16:creationId xmlns:a16="http://schemas.microsoft.com/office/drawing/2014/main" id="{AFD9C128-70B6-49E9-99F9-17D4051EA473}"/>
              </a:ext>
            </a:extLst>
          </p:cNvPr>
          <p:cNvSpPr/>
          <p:nvPr/>
        </p:nvSpPr>
        <p:spPr>
          <a:xfrm rot="10800000">
            <a:off x="777218" y="1295176"/>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7;p29">
            <a:extLst>
              <a:ext uri="{FF2B5EF4-FFF2-40B4-BE49-F238E27FC236}">
                <a16:creationId xmlns:a16="http://schemas.microsoft.com/office/drawing/2014/main" id="{5455FD96-C83E-477E-ADFF-6D3C3B7BE8DB}"/>
              </a:ext>
            </a:extLst>
          </p:cNvPr>
          <p:cNvSpPr txBox="1">
            <a:spLocks/>
          </p:cNvSpPr>
          <p:nvPr/>
        </p:nvSpPr>
        <p:spPr>
          <a:xfrm>
            <a:off x="675487" y="1494971"/>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ASHANI ISURIKA</a:t>
            </a:r>
          </a:p>
        </p:txBody>
      </p:sp>
      <p:sp>
        <p:nvSpPr>
          <p:cNvPr id="25" name="Google Shape;448;p29">
            <a:extLst>
              <a:ext uri="{FF2B5EF4-FFF2-40B4-BE49-F238E27FC236}">
                <a16:creationId xmlns:a16="http://schemas.microsoft.com/office/drawing/2014/main" id="{1D78C5C4-2275-4E9A-8767-6434D35CFE63}"/>
              </a:ext>
            </a:extLst>
          </p:cNvPr>
          <p:cNvSpPr/>
          <p:nvPr/>
        </p:nvSpPr>
        <p:spPr>
          <a:xfrm rot="10800000">
            <a:off x="5164867" y="2121901"/>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7;p29">
            <a:extLst>
              <a:ext uri="{FF2B5EF4-FFF2-40B4-BE49-F238E27FC236}">
                <a16:creationId xmlns:a16="http://schemas.microsoft.com/office/drawing/2014/main" id="{0313AEF3-1108-417D-9895-44701FF76865}"/>
              </a:ext>
            </a:extLst>
          </p:cNvPr>
          <p:cNvSpPr txBox="1">
            <a:spLocks/>
          </p:cNvSpPr>
          <p:nvPr/>
        </p:nvSpPr>
        <p:spPr>
          <a:xfrm>
            <a:off x="5063136" y="2321696"/>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KANJANA EPITWATTA</a:t>
            </a:r>
          </a:p>
        </p:txBody>
      </p:sp>
      <p:sp>
        <p:nvSpPr>
          <p:cNvPr id="27" name="Google Shape;448;p29">
            <a:extLst>
              <a:ext uri="{FF2B5EF4-FFF2-40B4-BE49-F238E27FC236}">
                <a16:creationId xmlns:a16="http://schemas.microsoft.com/office/drawing/2014/main" id="{720D4E26-D0D7-479F-9D03-C4438D7A5EDF}"/>
              </a:ext>
            </a:extLst>
          </p:cNvPr>
          <p:cNvSpPr/>
          <p:nvPr/>
        </p:nvSpPr>
        <p:spPr>
          <a:xfrm rot="10800000">
            <a:off x="5164864" y="1702161"/>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57;p29">
            <a:extLst>
              <a:ext uri="{FF2B5EF4-FFF2-40B4-BE49-F238E27FC236}">
                <a16:creationId xmlns:a16="http://schemas.microsoft.com/office/drawing/2014/main" id="{0024ED59-93A5-4E17-B96E-751CFA88B7AC}"/>
              </a:ext>
            </a:extLst>
          </p:cNvPr>
          <p:cNvSpPr txBox="1">
            <a:spLocks/>
          </p:cNvSpPr>
          <p:nvPr/>
        </p:nvSpPr>
        <p:spPr>
          <a:xfrm>
            <a:off x="5055876" y="1901956"/>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MALEESHA FERNANDO</a:t>
            </a:r>
          </a:p>
        </p:txBody>
      </p:sp>
      <p:sp>
        <p:nvSpPr>
          <p:cNvPr id="29" name="Google Shape;448;p29">
            <a:extLst>
              <a:ext uri="{FF2B5EF4-FFF2-40B4-BE49-F238E27FC236}">
                <a16:creationId xmlns:a16="http://schemas.microsoft.com/office/drawing/2014/main" id="{4B1F7560-CB70-431A-B82A-57838C7D0C66}"/>
              </a:ext>
            </a:extLst>
          </p:cNvPr>
          <p:cNvSpPr/>
          <p:nvPr/>
        </p:nvSpPr>
        <p:spPr>
          <a:xfrm rot="10800000">
            <a:off x="769839" y="2137584"/>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7;p29">
            <a:extLst>
              <a:ext uri="{FF2B5EF4-FFF2-40B4-BE49-F238E27FC236}">
                <a16:creationId xmlns:a16="http://schemas.microsoft.com/office/drawing/2014/main" id="{4D26CDD4-5C18-4066-B964-12001131FAB1}"/>
              </a:ext>
            </a:extLst>
          </p:cNvPr>
          <p:cNvSpPr txBox="1">
            <a:spLocks/>
          </p:cNvSpPr>
          <p:nvPr/>
        </p:nvSpPr>
        <p:spPr>
          <a:xfrm>
            <a:off x="668108" y="2337379"/>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CHALANKA JINADASA</a:t>
            </a:r>
          </a:p>
        </p:txBody>
      </p:sp>
      <p:sp>
        <p:nvSpPr>
          <p:cNvPr id="31" name="Google Shape;448;p29">
            <a:extLst>
              <a:ext uri="{FF2B5EF4-FFF2-40B4-BE49-F238E27FC236}">
                <a16:creationId xmlns:a16="http://schemas.microsoft.com/office/drawing/2014/main" id="{9D76B6B8-013B-4477-847A-36090919BCBF}"/>
              </a:ext>
            </a:extLst>
          </p:cNvPr>
          <p:cNvSpPr/>
          <p:nvPr/>
        </p:nvSpPr>
        <p:spPr>
          <a:xfrm rot="10800000">
            <a:off x="777095" y="1710234"/>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7;p29">
            <a:extLst>
              <a:ext uri="{FF2B5EF4-FFF2-40B4-BE49-F238E27FC236}">
                <a16:creationId xmlns:a16="http://schemas.microsoft.com/office/drawing/2014/main" id="{AB986E36-0C5F-4DF3-A2FB-C65F213BE545}"/>
              </a:ext>
            </a:extLst>
          </p:cNvPr>
          <p:cNvSpPr txBox="1">
            <a:spLocks/>
          </p:cNvSpPr>
          <p:nvPr/>
        </p:nvSpPr>
        <p:spPr>
          <a:xfrm>
            <a:off x="675364" y="1910029"/>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DULANGA KANDANAARACHCHI</a:t>
            </a:r>
          </a:p>
        </p:txBody>
      </p:sp>
      <p:sp>
        <p:nvSpPr>
          <p:cNvPr id="36" name="Google Shape;448;p29">
            <a:extLst>
              <a:ext uri="{FF2B5EF4-FFF2-40B4-BE49-F238E27FC236}">
                <a16:creationId xmlns:a16="http://schemas.microsoft.com/office/drawing/2014/main" id="{7169E097-2973-45C6-A5BF-20552E2942B6}"/>
              </a:ext>
            </a:extLst>
          </p:cNvPr>
          <p:cNvSpPr/>
          <p:nvPr/>
        </p:nvSpPr>
        <p:spPr>
          <a:xfrm rot="10800000">
            <a:off x="769725" y="2595600"/>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7;p29">
            <a:extLst>
              <a:ext uri="{FF2B5EF4-FFF2-40B4-BE49-F238E27FC236}">
                <a16:creationId xmlns:a16="http://schemas.microsoft.com/office/drawing/2014/main" id="{E566EACA-8C54-412D-87D4-2F67E3EC3D8D}"/>
              </a:ext>
            </a:extLst>
          </p:cNvPr>
          <p:cNvSpPr txBox="1">
            <a:spLocks/>
          </p:cNvSpPr>
          <p:nvPr/>
        </p:nvSpPr>
        <p:spPr>
          <a:xfrm>
            <a:off x="667994" y="2795395"/>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VIBHU JAYAWARDANE</a:t>
            </a:r>
          </a:p>
        </p:txBody>
      </p:sp>
      <p:sp>
        <p:nvSpPr>
          <p:cNvPr id="38" name="Google Shape;448;p29">
            <a:extLst>
              <a:ext uri="{FF2B5EF4-FFF2-40B4-BE49-F238E27FC236}">
                <a16:creationId xmlns:a16="http://schemas.microsoft.com/office/drawing/2014/main" id="{168C4936-E39E-4DAC-AE47-649A69C38F80}"/>
              </a:ext>
            </a:extLst>
          </p:cNvPr>
          <p:cNvSpPr/>
          <p:nvPr/>
        </p:nvSpPr>
        <p:spPr>
          <a:xfrm rot="10800000">
            <a:off x="5164750" y="2574062"/>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7;p29">
            <a:extLst>
              <a:ext uri="{FF2B5EF4-FFF2-40B4-BE49-F238E27FC236}">
                <a16:creationId xmlns:a16="http://schemas.microsoft.com/office/drawing/2014/main" id="{3F8F618C-2C0B-40AF-8257-C3633CA14216}"/>
              </a:ext>
            </a:extLst>
          </p:cNvPr>
          <p:cNvSpPr txBox="1">
            <a:spLocks/>
          </p:cNvSpPr>
          <p:nvPr/>
        </p:nvSpPr>
        <p:spPr>
          <a:xfrm>
            <a:off x="5055762" y="2773857"/>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BIHINI AMARASINGHE</a:t>
            </a:r>
          </a:p>
        </p:txBody>
      </p:sp>
      <p:sp>
        <p:nvSpPr>
          <p:cNvPr id="40" name="Google Shape;448;p29">
            <a:extLst>
              <a:ext uri="{FF2B5EF4-FFF2-40B4-BE49-F238E27FC236}">
                <a16:creationId xmlns:a16="http://schemas.microsoft.com/office/drawing/2014/main" id="{145114C0-13C6-4744-8015-AD4892AD58A5}"/>
              </a:ext>
            </a:extLst>
          </p:cNvPr>
          <p:cNvSpPr/>
          <p:nvPr/>
        </p:nvSpPr>
        <p:spPr>
          <a:xfrm rot="10800000">
            <a:off x="5164746" y="1283922"/>
            <a:ext cx="2635184" cy="32314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7;p29">
            <a:extLst>
              <a:ext uri="{FF2B5EF4-FFF2-40B4-BE49-F238E27FC236}">
                <a16:creationId xmlns:a16="http://schemas.microsoft.com/office/drawing/2014/main" id="{B9A015A9-CC3B-4E29-8A8A-CD28EA4375CC}"/>
              </a:ext>
            </a:extLst>
          </p:cNvPr>
          <p:cNvSpPr txBox="1">
            <a:spLocks/>
          </p:cNvSpPr>
          <p:nvPr/>
        </p:nvSpPr>
        <p:spPr>
          <a:xfrm>
            <a:off x="5063015" y="1483717"/>
            <a:ext cx="2736915" cy="131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MANUL MANDALAWATTA</a:t>
            </a:r>
          </a:p>
        </p:txBody>
      </p:sp>
    </p:spTree>
    <p:extLst>
      <p:ext uri="{BB962C8B-B14F-4D97-AF65-F5344CB8AC3E}">
        <p14:creationId xmlns:p14="http://schemas.microsoft.com/office/powerpoint/2010/main" val="124953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WORK DISTRIBUTION</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le 4">
            <a:extLst>
              <a:ext uri="{FF2B5EF4-FFF2-40B4-BE49-F238E27FC236}">
                <a16:creationId xmlns:a16="http://schemas.microsoft.com/office/drawing/2014/main" id="{E26782DA-353D-4749-B340-1111EA66BB07}"/>
              </a:ext>
            </a:extLst>
          </p:cNvPr>
          <p:cNvGraphicFramePr>
            <a:graphicFrameLocks noGrp="1"/>
          </p:cNvGraphicFramePr>
          <p:nvPr>
            <p:extLst>
              <p:ext uri="{D42A27DB-BD31-4B8C-83A1-F6EECF244321}">
                <p14:modId xmlns:p14="http://schemas.microsoft.com/office/powerpoint/2010/main" val="1683175253"/>
              </p:ext>
            </p:extLst>
          </p:nvPr>
        </p:nvGraphicFramePr>
        <p:xfrm>
          <a:off x="600075" y="1311275"/>
          <a:ext cx="8232225" cy="3337560"/>
        </p:xfrm>
        <a:graphic>
          <a:graphicData uri="http://schemas.openxmlformats.org/drawingml/2006/table">
            <a:tbl>
              <a:tblPr firstRow="1" bandRow="1">
                <a:tableStyleId>{D7AC3CCA-C797-4891-BE02-D94E43425B78}</a:tableStyleId>
              </a:tblPr>
              <a:tblGrid>
                <a:gridCol w="1450181">
                  <a:extLst>
                    <a:ext uri="{9D8B030D-6E8A-4147-A177-3AD203B41FA5}">
                      <a16:colId xmlns:a16="http://schemas.microsoft.com/office/drawing/2014/main" val="515666113"/>
                    </a:ext>
                  </a:extLst>
                </a:gridCol>
                <a:gridCol w="2757488">
                  <a:extLst>
                    <a:ext uri="{9D8B030D-6E8A-4147-A177-3AD203B41FA5}">
                      <a16:colId xmlns:a16="http://schemas.microsoft.com/office/drawing/2014/main" val="3735505918"/>
                    </a:ext>
                  </a:extLst>
                </a:gridCol>
                <a:gridCol w="4024556">
                  <a:extLst>
                    <a:ext uri="{9D8B030D-6E8A-4147-A177-3AD203B41FA5}">
                      <a16:colId xmlns:a16="http://schemas.microsoft.com/office/drawing/2014/main" val="4020952724"/>
                    </a:ext>
                  </a:extLst>
                </a:gridCol>
              </a:tblGrid>
              <a:tr h="370840">
                <a:tc>
                  <a:txBody>
                    <a:bodyPr/>
                    <a:lstStyle/>
                    <a:p>
                      <a:r>
                        <a:rPr lang="en-US" dirty="0"/>
                        <a:t>STUDENT ID</a:t>
                      </a:r>
                    </a:p>
                  </a:txBody>
                  <a:tcPr>
                    <a:solidFill>
                      <a:srgbClr val="FFFF00"/>
                    </a:solidFill>
                  </a:tcPr>
                </a:tc>
                <a:tc>
                  <a:txBody>
                    <a:bodyPr/>
                    <a:lstStyle/>
                    <a:p>
                      <a:r>
                        <a:rPr lang="en-US" dirty="0"/>
                        <a:t>NAME WITH INITIALS</a:t>
                      </a:r>
                    </a:p>
                  </a:txBody>
                  <a:tcPr>
                    <a:solidFill>
                      <a:srgbClr val="FFFF00"/>
                    </a:solidFill>
                  </a:tcPr>
                </a:tc>
                <a:tc>
                  <a:txBody>
                    <a:bodyPr/>
                    <a:lstStyle/>
                    <a:p>
                      <a:r>
                        <a:rPr lang="en-US" dirty="0"/>
                        <a:t>FUNCTION</a:t>
                      </a:r>
                    </a:p>
                  </a:txBody>
                  <a:tcPr>
                    <a:solidFill>
                      <a:srgbClr val="FFFF00"/>
                    </a:solidFill>
                  </a:tcPr>
                </a:tc>
                <a:extLst>
                  <a:ext uri="{0D108BD9-81ED-4DB2-BD59-A6C34878D82A}">
                    <a16:rowId xmlns:a16="http://schemas.microsoft.com/office/drawing/2014/main" val="453191533"/>
                  </a:ext>
                </a:extLst>
              </a:tr>
              <a:tr h="370840">
                <a:tc>
                  <a:txBody>
                    <a:bodyPr/>
                    <a:lstStyle/>
                    <a:p>
                      <a:r>
                        <a:rPr lang="en-US" dirty="0"/>
                        <a:t>IT20187828</a:t>
                      </a:r>
                    </a:p>
                  </a:txBody>
                  <a:tcPr>
                    <a:solidFill>
                      <a:schemeClr val="accent1">
                        <a:lumMod val="60000"/>
                        <a:lumOff val="40000"/>
                      </a:schemeClr>
                    </a:solidFill>
                  </a:tcPr>
                </a:tc>
                <a:tc>
                  <a:txBody>
                    <a:bodyPr/>
                    <a:lstStyle/>
                    <a:p>
                      <a:r>
                        <a:rPr lang="en-US" dirty="0"/>
                        <a:t>ISURIKA M.D.A.</a:t>
                      </a:r>
                    </a:p>
                  </a:txBody>
                  <a:tcPr>
                    <a:solidFill>
                      <a:schemeClr val="accent1">
                        <a:lumMod val="60000"/>
                        <a:lumOff val="40000"/>
                      </a:schemeClr>
                    </a:solidFill>
                  </a:tcPr>
                </a:tc>
                <a:tc>
                  <a:txBody>
                    <a:bodyPr/>
                    <a:lstStyle/>
                    <a:p>
                      <a:r>
                        <a:rPr lang="en-US" dirty="0"/>
                        <a:t>SUPPLY MANAGEMENT</a:t>
                      </a:r>
                    </a:p>
                  </a:txBody>
                  <a:tcPr>
                    <a:solidFill>
                      <a:schemeClr val="accent1">
                        <a:lumMod val="60000"/>
                        <a:lumOff val="40000"/>
                      </a:schemeClr>
                    </a:solidFill>
                  </a:tcPr>
                </a:tc>
                <a:extLst>
                  <a:ext uri="{0D108BD9-81ED-4DB2-BD59-A6C34878D82A}">
                    <a16:rowId xmlns:a16="http://schemas.microsoft.com/office/drawing/2014/main" val="3276862516"/>
                  </a:ext>
                </a:extLst>
              </a:tr>
              <a:tr h="370840">
                <a:tc>
                  <a:txBody>
                    <a:bodyPr/>
                    <a:lstStyle/>
                    <a:p>
                      <a:r>
                        <a:rPr lang="en-US" dirty="0"/>
                        <a:t>IT20085094</a:t>
                      </a:r>
                    </a:p>
                  </a:txBody>
                  <a:tcPr/>
                </a:tc>
                <a:tc>
                  <a:txBody>
                    <a:bodyPr/>
                    <a:lstStyle/>
                    <a:p>
                      <a:r>
                        <a:rPr lang="en-US" dirty="0"/>
                        <a:t>EPITWATTA E.A.E.K.</a:t>
                      </a:r>
                    </a:p>
                  </a:txBody>
                  <a:tcPr/>
                </a:tc>
                <a:tc>
                  <a:txBody>
                    <a:bodyPr/>
                    <a:lstStyle/>
                    <a:p>
                      <a:r>
                        <a:rPr lang="en-US" dirty="0"/>
                        <a:t>ADMIN PANEL MANAGEMENT</a:t>
                      </a:r>
                    </a:p>
                  </a:txBody>
                  <a:tcPr/>
                </a:tc>
                <a:extLst>
                  <a:ext uri="{0D108BD9-81ED-4DB2-BD59-A6C34878D82A}">
                    <a16:rowId xmlns:a16="http://schemas.microsoft.com/office/drawing/2014/main" val="1285703281"/>
                  </a:ext>
                </a:extLst>
              </a:tr>
              <a:tr h="370840">
                <a:tc>
                  <a:txBody>
                    <a:bodyPr/>
                    <a:lstStyle/>
                    <a:p>
                      <a:r>
                        <a:rPr lang="en-US" dirty="0"/>
                        <a:t>IT20074654</a:t>
                      </a:r>
                    </a:p>
                  </a:txBody>
                  <a:tcPr>
                    <a:solidFill>
                      <a:schemeClr val="accent1">
                        <a:lumMod val="60000"/>
                        <a:lumOff val="40000"/>
                      </a:schemeClr>
                    </a:solidFill>
                  </a:tcPr>
                </a:tc>
                <a:tc>
                  <a:txBody>
                    <a:bodyPr/>
                    <a:lstStyle/>
                    <a:p>
                      <a:r>
                        <a:rPr lang="en-US" dirty="0"/>
                        <a:t>FERNANDO W.A.M.A.R.</a:t>
                      </a:r>
                    </a:p>
                  </a:txBody>
                  <a:tcPr>
                    <a:solidFill>
                      <a:schemeClr val="accent1">
                        <a:lumMod val="60000"/>
                        <a:lumOff val="40000"/>
                      </a:schemeClr>
                    </a:solidFill>
                  </a:tcPr>
                </a:tc>
                <a:tc>
                  <a:txBody>
                    <a:bodyPr/>
                    <a:lstStyle/>
                    <a:p>
                      <a:r>
                        <a:rPr lang="en-US" dirty="0"/>
                        <a:t>BUYER MANAGEMENT</a:t>
                      </a:r>
                    </a:p>
                  </a:txBody>
                  <a:tcPr>
                    <a:solidFill>
                      <a:schemeClr val="accent1">
                        <a:lumMod val="60000"/>
                        <a:lumOff val="40000"/>
                      </a:schemeClr>
                    </a:solidFill>
                  </a:tcPr>
                </a:tc>
                <a:extLst>
                  <a:ext uri="{0D108BD9-81ED-4DB2-BD59-A6C34878D82A}">
                    <a16:rowId xmlns:a16="http://schemas.microsoft.com/office/drawing/2014/main" val="2159585630"/>
                  </a:ext>
                </a:extLst>
              </a:tr>
              <a:tr h="370840">
                <a:tc>
                  <a:txBody>
                    <a:bodyPr/>
                    <a:lstStyle/>
                    <a:p>
                      <a:r>
                        <a:rPr lang="en-US" dirty="0"/>
                        <a:t>IT20115548</a:t>
                      </a:r>
                    </a:p>
                  </a:txBody>
                  <a:tcPr/>
                </a:tc>
                <a:tc>
                  <a:txBody>
                    <a:bodyPr/>
                    <a:lstStyle/>
                    <a:p>
                      <a:r>
                        <a:rPr lang="en-US" dirty="0"/>
                        <a:t>JINADASA U.G.O.C.</a:t>
                      </a:r>
                    </a:p>
                  </a:txBody>
                  <a:tcPr/>
                </a:tc>
                <a:tc>
                  <a:txBody>
                    <a:bodyPr/>
                    <a:lstStyle/>
                    <a:p>
                      <a:r>
                        <a:rPr lang="en-US" dirty="0"/>
                        <a:t>WAREHOUSE MANAGEMENT</a:t>
                      </a:r>
                    </a:p>
                  </a:txBody>
                  <a:tcPr/>
                </a:tc>
                <a:extLst>
                  <a:ext uri="{0D108BD9-81ED-4DB2-BD59-A6C34878D82A}">
                    <a16:rowId xmlns:a16="http://schemas.microsoft.com/office/drawing/2014/main" val="2645883286"/>
                  </a:ext>
                </a:extLst>
              </a:tr>
              <a:tr h="370840">
                <a:tc>
                  <a:txBody>
                    <a:bodyPr/>
                    <a:lstStyle/>
                    <a:p>
                      <a:r>
                        <a:rPr lang="en-US" dirty="0"/>
                        <a:t>IT20157500</a:t>
                      </a:r>
                    </a:p>
                  </a:txBody>
                  <a:tcPr>
                    <a:solidFill>
                      <a:schemeClr val="accent1">
                        <a:lumMod val="60000"/>
                        <a:lumOff val="40000"/>
                      </a:schemeClr>
                    </a:solidFill>
                  </a:tcPr>
                </a:tc>
                <a:tc>
                  <a:txBody>
                    <a:bodyPr/>
                    <a:lstStyle/>
                    <a:p>
                      <a:r>
                        <a:rPr lang="en-US" dirty="0"/>
                        <a:t>KANDANAARACHCHI H.L.D.S.</a:t>
                      </a:r>
                    </a:p>
                  </a:txBody>
                  <a:tcPr>
                    <a:solidFill>
                      <a:schemeClr val="accent1">
                        <a:lumMod val="60000"/>
                        <a:lumOff val="40000"/>
                      </a:schemeClr>
                    </a:solidFill>
                  </a:tcPr>
                </a:tc>
                <a:tc>
                  <a:txBody>
                    <a:bodyPr/>
                    <a:lstStyle/>
                    <a:p>
                      <a:r>
                        <a:rPr lang="en-US" dirty="0"/>
                        <a:t>DELIVERY MANAGEMENT</a:t>
                      </a:r>
                    </a:p>
                  </a:txBody>
                  <a:tcPr>
                    <a:solidFill>
                      <a:schemeClr val="accent1">
                        <a:lumMod val="60000"/>
                        <a:lumOff val="40000"/>
                      </a:schemeClr>
                    </a:solidFill>
                  </a:tcPr>
                </a:tc>
                <a:extLst>
                  <a:ext uri="{0D108BD9-81ED-4DB2-BD59-A6C34878D82A}">
                    <a16:rowId xmlns:a16="http://schemas.microsoft.com/office/drawing/2014/main" val="1459067361"/>
                  </a:ext>
                </a:extLst>
              </a:tr>
              <a:tr h="370840">
                <a:tc>
                  <a:txBody>
                    <a:bodyPr/>
                    <a:lstStyle/>
                    <a:p>
                      <a:r>
                        <a:rPr lang="en-US" dirty="0"/>
                        <a:t>IT20174330</a:t>
                      </a:r>
                    </a:p>
                  </a:txBody>
                  <a:tcPr/>
                </a:tc>
                <a:tc>
                  <a:txBody>
                    <a:bodyPr/>
                    <a:lstStyle/>
                    <a:p>
                      <a:r>
                        <a:rPr lang="en-US" dirty="0"/>
                        <a:t>JAYAWARDANE W.M.A.V.</a:t>
                      </a:r>
                    </a:p>
                  </a:txBody>
                  <a:tcPr/>
                </a:tc>
                <a:tc>
                  <a:txBody>
                    <a:bodyPr/>
                    <a:lstStyle/>
                    <a:p>
                      <a:r>
                        <a:rPr lang="en-US" dirty="0"/>
                        <a:t>PAYMENT &amp; FINANCIAL MANAGEMENT</a:t>
                      </a:r>
                    </a:p>
                  </a:txBody>
                  <a:tcPr/>
                </a:tc>
                <a:extLst>
                  <a:ext uri="{0D108BD9-81ED-4DB2-BD59-A6C34878D82A}">
                    <a16:rowId xmlns:a16="http://schemas.microsoft.com/office/drawing/2014/main" val="1744466481"/>
                  </a:ext>
                </a:extLst>
              </a:tr>
              <a:tr h="370840">
                <a:tc>
                  <a:txBody>
                    <a:bodyPr/>
                    <a:lstStyle/>
                    <a:p>
                      <a:r>
                        <a:rPr lang="en-US" dirty="0"/>
                        <a:t>IT20120016</a:t>
                      </a:r>
                    </a:p>
                  </a:txBody>
                  <a:tcPr>
                    <a:solidFill>
                      <a:schemeClr val="accent1">
                        <a:lumMod val="60000"/>
                        <a:lumOff val="40000"/>
                      </a:schemeClr>
                    </a:solidFill>
                  </a:tcPr>
                </a:tc>
                <a:tc>
                  <a:txBody>
                    <a:bodyPr/>
                    <a:lstStyle/>
                    <a:p>
                      <a:r>
                        <a:rPr lang="en-US" dirty="0"/>
                        <a:t>AMARASINGHE B.P.A.</a:t>
                      </a:r>
                    </a:p>
                  </a:txBody>
                  <a:tcPr>
                    <a:solidFill>
                      <a:schemeClr val="accent1">
                        <a:lumMod val="60000"/>
                        <a:lumOff val="40000"/>
                      </a:schemeClr>
                    </a:solidFill>
                  </a:tcPr>
                </a:tc>
                <a:tc>
                  <a:txBody>
                    <a:bodyPr/>
                    <a:lstStyle/>
                    <a:p>
                      <a:r>
                        <a:rPr lang="en-US" dirty="0"/>
                        <a:t>RETURN &amp; REFUND MANAGEMENT</a:t>
                      </a:r>
                    </a:p>
                  </a:txBody>
                  <a:tcPr>
                    <a:solidFill>
                      <a:schemeClr val="accent1">
                        <a:lumMod val="60000"/>
                        <a:lumOff val="40000"/>
                      </a:schemeClr>
                    </a:solidFill>
                  </a:tcPr>
                </a:tc>
                <a:extLst>
                  <a:ext uri="{0D108BD9-81ED-4DB2-BD59-A6C34878D82A}">
                    <a16:rowId xmlns:a16="http://schemas.microsoft.com/office/drawing/2014/main" val="3061699491"/>
                  </a:ext>
                </a:extLst>
              </a:tr>
              <a:tr h="370840">
                <a:tc>
                  <a:txBody>
                    <a:bodyPr/>
                    <a:lstStyle/>
                    <a:p>
                      <a:r>
                        <a:rPr lang="en-US" dirty="0"/>
                        <a:t>IT20163754</a:t>
                      </a:r>
                    </a:p>
                  </a:txBody>
                  <a:tcPr/>
                </a:tc>
                <a:tc>
                  <a:txBody>
                    <a:bodyPr/>
                    <a:lstStyle/>
                    <a:p>
                      <a:r>
                        <a:rPr lang="en-US" dirty="0"/>
                        <a:t>MANDALAWATTA M.T.</a:t>
                      </a:r>
                    </a:p>
                  </a:txBody>
                  <a:tcPr/>
                </a:tc>
                <a:tc>
                  <a:txBody>
                    <a:bodyPr/>
                    <a:lstStyle/>
                    <a:p>
                      <a:r>
                        <a:rPr lang="en-US" dirty="0"/>
                        <a:t>FEEDBACK SYSTEM MANAGEMENT</a:t>
                      </a:r>
                    </a:p>
                  </a:txBody>
                  <a:tcPr/>
                </a:tc>
                <a:extLst>
                  <a:ext uri="{0D108BD9-81ED-4DB2-BD59-A6C34878D82A}">
                    <a16:rowId xmlns:a16="http://schemas.microsoft.com/office/drawing/2014/main" val="3699399627"/>
                  </a:ext>
                </a:extLst>
              </a:tr>
            </a:tbl>
          </a:graphicData>
        </a:graphic>
      </p:graphicFrame>
    </p:spTree>
    <p:extLst>
      <p:ext uri="{BB962C8B-B14F-4D97-AF65-F5344CB8AC3E}">
        <p14:creationId xmlns:p14="http://schemas.microsoft.com/office/powerpoint/2010/main" val="1920005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4" y="1746313"/>
            <a:ext cx="5540884" cy="606600"/>
          </a:xfrm>
          <a:prstGeom prst="rect">
            <a:avLst/>
          </a:prstGeom>
        </p:spPr>
        <p:txBody>
          <a:bodyPr spcFirstLastPara="1" wrap="square" lIns="91425" tIns="91425" rIns="91425" bIns="91425" anchor="b" anchorCtr="0">
            <a:noAutofit/>
          </a:bodyPr>
          <a:lstStyle/>
          <a:p>
            <a:pPr lvl="0" algn="l" rtl="0">
              <a:spcBef>
                <a:spcPts val="0"/>
              </a:spcBef>
              <a:spcAft>
                <a:spcPts val="0"/>
              </a:spcAft>
            </a:pPr>
            <a:r>
              <a:rPr lang="en-US" dirty="0"/>
              <a:t>6. PROJECT MANAGEMENT  PLAN</a:t>
            </a:r>
            <a:endParaRPr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4402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3743440" y="2697472"/>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3829190" y="279035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3829190" y="279035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3941582" y="2874441"/>
            <a:ext cx="235607" cy="294716"/>
            <a:chOff x="2905736" y="2888729"/>
            <a:chExt cx="235607"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2708201" y="2740332"/>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2794781" y="2833211"/>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2794781" y="2833211"/>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Development</a:t>
            </a:r>
            <a:endParaRPr sz="1000" dirty="0"/>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t>JULY</a:t>
            </a:r>
            <a:endParaRPr sz="1000" dirty="0"/>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t>AUGUST</a:t>
            </a:r>
            <a:endParaRPr sz="1000" dirty="0"/>
          </a:p>
        </p:txBody>
      </p:sp>
      <p:sp>
        <p:nvSpPr>
          <p:cNvPr id="1041" name="Google Shape;1041;p37"/>
          <p:cNvSpPr txBox="1">
            <a:spLocks noGrp="1"/>
          </p:cNvSpPr>
          <p:nvPr>
            <p:ph type="ctrTitle" idx="4294967295"/>
          </p:nvPr>
        </p:nvSpPr>
        <p:spPr>
          <a:xfrm>
            <a:off x="4630428" y="1551150"/>
            <a:ext cx="952119"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t>SEPTEMBER</a:t>
            </a:r>
            <a:endParaRPr sz="1000" dirty="0"/>
          </a:p>
        </p:txBody>
      </p:sp>
      <p:sp>
        <p:nvSpPr>
          <p:cNvPr id="1042" name="Google Shape;1042;p37"/>
          <p:cNvSpPr txBox="1">
            <a:spLocks noGrp="1"/>
          </p:cNvSpPr>
          <p:nvPr>
            <p:ph type="ctrTitle" idx="4294967295"/>
          </p:nvPr>
        </p:nvSpPr>
        <p:spPr>
          <a:xfrm>
            <a:off x="5599250" y="4046700"/>
            <a:ext cx="106653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t>OCTOBER</a:t>
            </a:r>
            <a:endParaRPr sz="1000" dirty="0"/>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Implementation</a:t>
            </a:r>
            <a:endParaRPr sz="1000" dirty="0"/>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Progress review</a:t>
            </a:r>
            <a:endParaRPr sz="1000" dirty="0"/>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Initialization</a:t>
            </a:r>
            <a:endParaRPr sz="1000" dirty="0"/>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t>CLIENT</a:t>
            </a:r>
            <a:endParaRPr sz="1000" dirty="0"/>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FINAL</a:t>
            </a:r>
            <a:endParaRPr sz="1000"/>
          </a:p>
          <a:p>
            <a:pPr marL="0" lvl="0" indent="0" algn="l" rtl="0">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2944114" y="2950231"/>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GANTT CHART</a:t>
            </a:r>
            <a:endParaRPr dirty="0"/>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Content Placeholder 1">
            <a:extLst>
              <a:ext uri="{FF2B5EF4-FFF2-40B4-BE49-F238E27FC236}">
                <a16:creationId xmlns:a16="http://schemas.microsoft.com/office/drawing/2014/main" id="{34510768-E3CD-40F5-B583-D3890B8029AE}"/>
              </a:ext>
            </a:extLst>
          </p:cNvPr>
          <p:cNvGraphicFramePr>
            <a:graphicFrameLocks/>
          </p:cNvGraphicFramePr>
          <p:nvPr>
            <p:extLst>
              <p:ext uri="{D42A27DB-BD31-4B8C-83A1-F6EECF244321}">
                <p14:modId xmlns:p14="http://schemas.microsoft.com/office/powerpoint/2010/main" val="3853752785"/>
              </p:ext>
            </p:extLst>
          </p:nvPr>
        </p:nvGraphicFramePr>
        <p:xfrm>
          <a:off x="742950" y="1251150"/>
          <a:ext cx="7772397" cy="3728223"/>
        </p:xfrm>
        <a:graphic>
          <a:graphicData uri="http://schemas.openxmlformats.org/drawingml/2006/table">
            <a:tbl>
              <a:tblPr>
                <a:tableStyleId>{5C22544A-7EE6-4342-B048-85BDC9FD1C3A}</a:tableStyleId>
              </a:tblPr>
              <a:tblGrid>
                <a:gridCol w="3107217">
                  <a:extLst>
                    <a:ext uri="{9D8B030D-6E8A-4147-A177-3AD203B41FA5}">
                      <a16:colId xmlns:a16="http://schemas.microsoft.com/office/drawing/2014/main" val="1329728690"/>
                    </a:ext>
                  </a:extLst>
                </a:gridCol>
                <a:gridCol w="302713">
                  <a:extLst>
                    <a:ext uri="{9D8B030D-6E8A-4147-A177-3AD203B41FA5}">
                      <a16:colId xmlns:a16="http://schemas.microsoft.com/office/drawing/2014/main" val="3341911308"/>
                    </a:ext>
                  </a:extLst>
                </a:gridCol>
                <a:gridCol w="328831">
                  <a:extLst>
                    <a:ext uri="{9D8B030D-6E8A-4147-A177-3AD203B41FA5}">
                      <a16:colId xmlns:a16="http://schemas.microsoft.com/office/drawing/2014/main" val="1456257734"/>
                    </a:ext>
                  </a:extLst>
                </a:gridCol>
                <a:gridCol w="328831">
                  <a:extLst>
                    <a:ext uri="{9D8B030D-6E8A-4147-A177-3AD203B41FA5}">
                      <a16:colId xmlns:a16="http://schemas.microsoft.com/office/drawing/2014/main" val="2404874524"/>
                    </a:ext>
                  </a:extLst>
                </a:gridCol>
                <a:gridCol w="299602">
                  <a:extLst>
                    <a:ext uri="{9D8B030D-6E8A-4147-A177-3AD203B41FA5}">
                      <a16:colId xmlns:a16="http://schemas.microsoft.com/office/drawing/2014/main" val="3892084923"/>
                    </a:ext>
                  </a:extLst>
                </a:gridCol>
                <a:gridCol w="303255">
                  <a:extLst>
                    <a:ext uri="{9D8B030D-6E8A-4147-A177-3AD203B41FA5}">
                      <a16:colId xmlns:a16="http://schemas.microsoft.com/office/drawing/2014/main" val="3487879642"/>
                    </a:ext>
                  </a:extLst>
                </a:gridCol>
                <a:gridCol w="274023">
                  <a:extLst>
                    <a:ext uri="{9D8B030D-6E8A-4147-A177-3AD203B41FA5}">
                      <a16:colId xmlns:a16="http://schemas.microsoft.com/office/drawing/2014/main" val="1801368568"/>
                    </a:ext>
                  </a:extLst>
                </a:gridCol>
                <a:gridCol w="274023">
                  <a:extLst>
                    <a:ext uri="{9D8B030D-6E8A-4147-A177-3AD203B41FA5}">
                      <a16:colId xmlns:a16="http://schemas.microsoft.com/office/drawing/2014/main" val="2172017391"/>
                    </a:ext>
                  </a:extLst>
                </a:gridCol>
                <a:gridCol w="258192">
                  <a:extLst>
                    <a:ext uri="{9D8B030D-6E8A-4147-A177-3AD203B41FA5}">
                      <a16:colId xmlns:a16="http://schemas.microsoft.com/office/drawing/2014/main" val="4275835291"/>
                    </a:ext>
                  </a:extLst>
                </a:gridCol>
                <a:gridCol w="289856">
                  <a:extLst>
                    <a:ext uri="{9D8B030D-6E8A-4147-A177-3AD203B41FA5}">
                      <a16:colId xmlns:a16="http://schemas.microsoft.com/office/drawing/2014/main" val="877785264"/>
                    </a:ext>
                  </a:extLst>
                </a:gridCol>
                <a:gridCol w="274023">
                  <a:extLst>
                    <a:ext uri="{9D8B030D-6E8A-4147-A177-3AD203B41FA5}">
                      <a16:colId xmlns:a16="http://schemas.microsoft.com/office/drawing/2014/main" val="2846826829"/>
                    </a:ext>
                  </a:extLst>
                </a:gridCol>
                <a:gridCol w="274023">
                  <a:extLst>
                    <a:ext uri="{9D8B030D-6E8A-4147-A177-3AD203B41FA5}">
                      <a16:colId xmlns:a16="http://schemas.microsoft.com/office/drawing/2014/main" val="516183338"/>
                    </a:ext>
                  </a:extLst>
                </a:gridCol>
                <a:gridCol w="274023">
                  <a:extLst>
                    <a:ext uri="{9D8B030D-6E8A-4147-A177-3AD203B41FA5}">
                      <a16:colId xmlns:a16="http://schemas.microsoft.com/office/drawing/2014/main" val="1090472202"/>
                    </a:ext>
                  </a:extLst>
                </a:gridCol>
                <a:gridCol w="328831">
                  <a:extLst>
                    <a:ext uri="{9D8B030D-6E8A-4147-A177-3AD203B41FA5}">
                      <a16:colId xmlns:a16="http://schemas.microsoft.com/office/drawing/2014/main" val="2534818534"/>
                    </a:ext>
                  </a:extLst>
                </a:gridCol>
                <a:gridCol w="274023">
                  <a:extLst>
                    <a:ext uri="{9D8B030D-6E8A-4147-A177-3AD203B41FA5}">
                      <a16:colId xmlns:a16="http://schemas.microsoft.com/office/drawing/2014/main" val="954344194"/>
                    </a:ext>
                  </a:extLst>
                </a:gridCol>
                <a:gridCol w="274023">
                  <a:extLst>
                    <a:ext uri="{9D8B030D-6E8A-4147-A177-3AD203B41FA5}">
                      <a16:colId xmlns:a16="http://schemas.microsoft.com/office/drawing/2014/main" val="3424638993"/>
                    </a:ext>
                  </a:extLst>
                </a:gridCol>
                <a:gridCol w="306908">
                  <a:extLst>
                    <a:ext uri="{9D8B030D-6E8A-4147-A177-3AD203B41FA5}">
                      <a16:colId xmlns:a16="http://schemas.microsoft.com/office/drawing/2014/main" val="730696749"/>
                    </a:ext>
                  </a:extLst>
                </a:gridCol>
              </a:tblGrid>
              <a:tr h="464773">
                <a:tc>
                  <a:txBody>
                    <a:bodyPr/>
                    <a:lstStyle/>
                    <a:p>
                      <a:pPr algn="ctr">
                        <a:lnSpc>
                          <a:spcPct val="107000"/>
                        </a:lnSpc>
                        <a:spcAft>
                          <a:spcPts val="800"/>
                        </a:spcAft>
                      </a:pPr>
                      <a:r>
                        <a:rPr lang="en-US" sz="1600" dirty="0">
                          <a:effectLst/>
                          <a:latin typeface="Calibri" panose="020F0502020204030204" pitchFamily="34" charset="0"/>
                          <a:cs typeface="Calibri" panose="020F0502020204030204" pitchFamily="34" charset="0"/>
                        </a:rPr>
                        <a:t>TASK</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a:txBody>
                    <a:bodyPr/>
                    <a:lstStyle/>
                    <a:p>
                      <a:pPr algn="ctr">
                        <a:lnSpc>
                          <a:spcPct val="107000"/>
                        </a:lnSpc>
                        <a:spcAft>
                          <a:spcPts val="800"/>
                        </a:spcAft>
                      </a:pPr>
                      <a:r>
                        <a:rPr lang="en-US" sz="1600" dirty="0">
                          <a:effectLst/>
                          <a:latin typeface="Calibri" panose="020F0502020204030204" pitchFamily="34" charset="0"/>
                          <a:cs typeface="Calibri" panose="020F0502020204030204" pitchFamily="34" charset="0"/>
                        </a:rPr>
                        <a:t>JULY</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ct val="107000"/>
                        </a:lnSpc>
                        <a:spcAft>
                          <a:spcPts val="800"/>
                        </a:spcAft>
                      </a:pPr>
                      <a:r>
                        <a:rPr lang="en-US" sz="1600" dirty="0">
                          <a:effectLst/>
                          <a:latin typeface="Calibri" panose="020F0502020204030204" pitchFamily="34" charset="0"/>
                          <a:cs typeface="Calibri" panose="020F0502020204030204" pitchFamily="34" charset="0"/>
                        </a:rPr>
                        <a:t>AUGUST</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ct val="107000"/>
                        </a:lnSpc>
                        <a:spcAft>
                          <a:spcPts val="800"/>
                        </a:spcAft>
                      </a:pPr>
                      <a:r>
                        <a:rPr lang="en-US" sz="1600" dirty="0">
                          <a:effectLst/>
                          <a:latin typeface="Calibri" panose="020F0502020204030204" pitchFamily="34" charset="0"/>
                          <a:cs typeface="Calibri" panose="020F0502020204030204" pitchFamily="34" charset="0"/>
                        </a:rPr>
                        <a:t>SEPTEMBER</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ct val="107000"/>
                        </a:lnSpc>
                        <a:spcAft>
                          <a:spcPts val="800"/>
                        </a:spcAft>
                      </a:pPr>
                      <a:r>
                        <a:rPr lang="en-US" sz="1600" dirty="0">
                          <a:effectLst/>
                          <a:latin typeface="Calibri" panose="020F0502020204030204" pitchFamily="34" charset="0"/>
                          <a:cs typeface="Calibri" panose="020F0502020204030204" pitchFamily="34" charset="0"/>
                        </a:rPr>
                        <a:t>OCTOBER</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75630629"/>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FINDING A CLIENT</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3945662"/>
                  </a:ext>
                </a:extLst>
              </a:tr>
              <a:tr h="256482">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GATHERING REQUIREMENTS</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1866105"/>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REQUIRENMENT ANALYSIS</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0558413"/>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FUNCTIONALITIES</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449292"/>
                  </a:ext>
                </a:extLst>
              </a:tr>
              <a:tr h="264657">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CHARTER APPROVAL</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185721"/>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SCRUM ACTIVITY</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6204866"/>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PROPOSAL PRESENTATION</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0651323"/>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UI SKETCH</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423403"/>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CONCEPTUAL DATABASE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766683"/>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PHYSICAL DATABASE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8757803"/>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IMPLEMENTATION</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1980194"/>
                  </a:ext>
                </a:extLst>
              </a:tr>
              <a:tr h="227094">
                <a:tc>
                  <a:txBody>
                    <a:bodyPr/>
                    <a:lstStyle/>
                    <a:p>
                      <a:pPr>
                        <a:lnSpc>
                          <a:spcPct val="107000"/>
                        </a:lnSpc>
                        <a:spcAft>
                          <a:spcPts val="800"/>
                        </a:spcAft>
                      </a:pPr>
                      <a:r>
                        <a:rPr lang="en-US" sz="1600" dirty="0">
                          <a:effectLst/>
                          <a:latin typeface="Calibri" panose="020F0502020204030204" pitchFamily="34" charset="0"/>
                          <a:ea typeface="Calibri" panose="020F0502020204030204" pitchFamily="34" charset="0"/>
                          <a:cs typeface="Calibri" panose="020F0502020204030204" pitchFamily="34" charset="0"/>
                        </a:rPr>
                        <a:t>SYSTEM TEST</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121139"/>
                  </a:ext>
                </a:extLst>
              </a:tr>
              <a:tr h="227094">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FINAL REPORT</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nSpc>
                          <a:spcPct val="107000"/>
                        </a:lnSpc>
                        <a:spcAft>
                          <a:spcPts val="800"/>
                        </a:spcAft>
                      </a:pPr>
                      <a:r>
                        <a:rPr lang="en-US" sz="1600">
                          <a:effectLst/>
                          <a:latin typeface="Calibri" panose="020F0502020204030204" pitchFamily="34" charset="0"/>
                          <a:cs typeface="Calibri" panose="020F0502020204030204" pitchFamily="34" charset="0"/>
                        </a:rPr>
                        <a:t> </a:t>
                      </a:r>
                      <a:endParaRPr lang="en-GB" sz="160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US" sz="1600" dirty="0">
                          <a:effectLst/>
                          <a:latin typeface="Calibri" panose="020F0502020204030204" pitchFamily="34" charset="0"/>
                          <a:cs typeface="Calibri" panose="020F0502020204030204" pitchFamily="34" charset="0"/>
                        </a:rPr>
                        <a:t> </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txBody>
                  <a:tcPr marL="50140" marR="5014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2227250"/>
                  </a:ext>
                </a:extLst>
              </a:tr>
            </a:tbl>
          </a:graphicData>
        </a:graphic>
      </p:graphicFrame>
    </p:spTree>
    <p:extLst>
      <p:ext uri="{BB962C8B-B14F-4D97-AF65-F5344CB8AC3E}">
        <p14:creationId xmlns:p14="http://schemas.microsoft.com/office/powerpoint/2010/main" val="2326910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t>Does anyone have any question?</a:t>
            </a:r>
            <a:endParaRPr sz="12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dirty="0">
                <a:uFill>
                  <a:noFill/>
                </a:uFill>
                <a:hlinkClick r:id="rId3"/>
              </a:rPr>
              <a:t>addyouremail@freepik.com</a:t>
            </a:r>
            <a:endParaRPr sz="10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200" b="1" dirty="0"/>
              <a:t>OCADO</a:t>
            </a:r>
            <a:r>
              <a:rPr lang="en-US" sz="1200" dirty="0"/>
              <a:t> is a product items delivery management company, which act as an intermediate interface between buyers and sellers who are dealing with grocery items, homewares, households and fresh food based in Sri Lanka. </a:t>
            </a: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descr="Icon&#10;&#10;Description automatically generated">
            <a:extLst>
              <a:ext uri="{FF2B5EF4-FFF2-40B4-BE49-F238E27FC236}">
                <a16:creationId xmlns:a16="http://schemas.microsoft.com/office/drawing/2014/main" id="{3613BAF2-2A65-400D-AAAF-680B42903076}"/>
              </a:ext>
            </a:extLst>
          </p:cNvPr>
          <p:cNvPicPr>
            <a:picLocks noChangeAspect="1"/>
          </p:cNvPicPr>
          <p:nvPr/>
        </p:nvPicPr>
        <p:blipFill>
          <a:blip r:embed="rId3"/>
          <a:stretch>
            <a:fillRect/>
          </a:stretch>
        </p:blipFill>
        <p:spPr>
          <a:xfrm>
            <a:off x="1169957" y="1214825"/>
            <a:ext cx="2537650" cy="28999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ABOUT THE PROJECT</a:t>
            </a:r>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ü"/>
            </a:pPr>
            <a:r>
              <a:rPr lang="es" dirty="0"/>
              <a:t>Buyers can make orders from their preferred supplier. </a:t>
            </a:r>
          </a:p>
          <a:p>
            <a:pPr marL="171450" lvl="0" indent="-171450" algn="l" rtl="0">
              <a:spcBef>
                <a:spcPts val="0"/>
              </a:spcBef>
              <a:spcAft>
                <a:spcPts val="0"/>
              </a:spcAft>
              <a:buFont typeface="Wingdings" panose="05000000000000000000" pitchFamily="2" charset="2"/>
              <a:buChar char="ü"/>
            </a:pPr>
            <a:r>
              <a:rPr lang="es" dirty="0"/>
              <a:t>Suppliers will provide the certain order with highly efficient delivery staff employed by OCADO.</a:t>
            </a:r>
          </a:p>
          <a:p>
            <a:pPr marL="171450" lvl="0" indent="-171450" algn="l" rtl="0">
              <a:spcBef>
                <a:spcPts val="0"/>
              </a:spcBef>
              <a:spcAft>
                <a:spcPts val="0"/>
              </a:spcAft>
              <a:buFont typeface="Wingdings" panose="05000000000000000000" pitchFamily="2" charset="2"/>
              <a:buChar char="ü"/>
            </a:pPr>
            <a:r>
              <a:rPr lang="es" dirty="0"/>
              <a:t>OCADO systems will maintain several warehouse storages across the country.</a:t>
            </a:r>
          </a:p>
          <a:p>
            <a:pPr marL="171450" lvl="0" indent="-171450" algn="l" rtl="0">
              <a:spcBef>
                <a:spcPts val="0"/>
              </a:spcBef>
              <a:spcAft>
                <a:spcPts val="0"/>
              </a:spcAft>
              <a:buFont typeface="Wingdings" panose="05000000000000000000" pitchFamily="2" charset="2"/>
              <a:buChar char="ü"/>
            </a:pPr>
            <a:r>
              <a:rPr lang="es" dirty="0"/>
              <a:t>Reliable return and refund policy.</a:t>
            </a:r>
          </a:p>
          <a:p>
            <a:pPr marL="171450" lvl="0" indent="-171450" algn="l" rtl="0">
              <a:spcBef>
                <a:spcPts val="0"/>
              </a:spcBef>
              <a:spcAft>
                <a:spcPts val="0"/>
              </a:spcAft>
              <a:buFont typeface="Wingdings" panose="05000000000000000000" pitchFamily="2" charset="2"/>
              <a:buChar char="ü"/>
            </a:pPr>
            <a:endParaRPr lang="es" dirty="0"/>
          </a:p>
          <a:p>
            <a:pPr marL="0" lvl="0" indent="0" algn="l" rtl="0">
              <a:spcBef>
                <a:spcPts val="0"/>
              </a:spcBef>
              <a:spcAft>
                <a:spcPts val="0"/>
              </a:spcAft>
              <a:buNone/>
            </a:pPr>
            <a:endParaRPr dirty="0"/>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6178;p53">
            <a:extLst>
              <a:ext uri="{FF2B5EF4-FFF2-40B4-BE49-F238E27FC236}">
                <a16:creationId xmlns:a16="http://schemas.microsoft.com/office/drawing/2014/main" id="{8DD3689B-AEAE-4BA5-B726-00826FAC5C4B}"/>
              </a:ext>
            </a:extLst>
          </p:cNvPr>
          <p:cNvGrpSpPr/>
          <p:nvPr/>
        </p:nvGrpSpPr>
        <p:grpSpPr>
          <a:xfrm>
            <a:off x="1214272" y="1833621"/>
            <a:ext cx="378658" cy="386102"/>
            <a:chOff x="2707950" y="4399325"/>
            <a:chExt cx="423475" cy="481775"/>
          </a:xfrm>
          <a:solidFill>
            <a:srgbClr val="FFFF00"/>
          </a:solidFill>
        </p:grpSpPr>
        <p:sp>
          <p:nvSpPr>
            <p:cNvPr id="80" name="Google Shape;6179;p53">
              <a:extLst>
                <a:ext uri="{FF2B5EF4-FFF2-40B4-BE49-F238E27FC236}">
                  <a16:creationId xmlns:a16="http://schemas.microsoft.com/office/drawing/2014/main" id="{87B12028-06E7-4CAA-94F5-4B9CE8E0503F}"/>
                </a:ext>
              </a:extLst>
            </p:cNvPr>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6180;p53">
              <a:extLst>
                <a:ext uri="{FF2B5EF4-FFF2-40B4-BE49-F238E27FC236}">
                  <a16:creationId xmlns:a16="http://schemas.microsoft.com/office/drawing/2014/main" id="{25E57413-E24A-44C7-8D3D-7539D39E3C80}"/>
                </a:ext>
              </a:extLst>
            </p:cNvPr>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6181;p53">
              <a:extLst>
                <a:ext uri="{FF2B5EF4-FFF2-40B4-BE49-F238E27FC236}">
                  <a16:creationId xmlns:a16="http://schemas.microsoft.com/office/drawing/2014/main" id="{E8F4E008-A929-4E05-97B0-3F945906FF48}"/>
                </a:ext>
              </a:extLst>
            </p:cNvPr>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 name="Google Shape;6182;p53">
              <a:extLst>
                <a:ext uri="{FF2B5EF4-FFF2-40B4-BE49-F238E27FC236}">
                  <a16:creationId xmlns:a16="http://schemas.microsoft.com/office/drawing/2014/main" id="{4DA961D6-3500-4358-9771-9DBF18586772}"/>
                </a:ext>
              </a:extLst>
            </p:cNvPr>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6183;p53">
              <a:extLst>
                <a:ext uri="{FF2B5EF4-FFF2-40B4-BE49-F238E27FC236}">
                  <a16:creationId xmlns:a16="http://schemas.microsoft.com/office/drawing/2014/main" id="{04CA1B26-A9ED-4553-B692-2CB88281AD21}"/>
                </a:ext>
              </a:extLst>
            </p:cNvPr>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6184;p53">
              <a:extLst>
                <a:ext uri="{FF2B5EF4-FFF2-40B4-BE49-F238E27FC236}">
                  <a16:creationId xmlns:a16="http://schemas.microsoft.com/office/drawing/2014/main" id="{3CD17F8E-B3A4-4039-AD43-ACF83CC63E58}"/>
                </a:ext>
              </a:extLst>
            </p:cNvPr>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6185;p53">
              <a:extLst>
                <a:ext uri="{FF2B5EF4-FFF2-40B4-BE49-F238E27FC236}">
                  <a16:creationId xmlns:a16="http://schemas.microsoft.com/office/drawing/2014/main" id="{928CBA8A-B21A-4F56-A5CA-A0A0CF6E7232}"/>
                </a:ext>
              </a:extLst>
            </p:cNvPr>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6186;p53">
              <a:extLst>
                <a:ext uri="{FF2B5EF4-FFF2-40B4-BE49-F238E27FC236}">
                  <a16:creationId xmlns:a16="http://schemas.microsoft.com/office/drawing/2014/main" id="{7C589283-7699-4171-9B6A-3A1E035005E2}"/>
                </a:ext>
              </a:extLst>
            </p:cNvPr>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6187;p53">
              <a:extLst>
                <a:ext uri="{FF2B5EF4-FFF2-40B4-BE49-F238E27FC236}">
                  <a16:creationId xmlns:a16="http://schemas.microsoft.com/office/drawing/2014/main" id="{7E526D66-4B31-4354-9390-B0A131814F86}"/>
                </a:ext>
              </a:extLst>
            </p:cNvPr>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6188;p53">
              <a:extLst>
                <a:ext uri="{FF2B5EF4-FFF2-40B4-BE49-F238E27FC236}">
                  <a16:creationId xmlns:a16="http://schemas.microsoft.com/office/drawing/2014/main" id="{31623349-FD69-40EA-9D02-B37908AEB6D9}"/>
                </a:ext>
              </a:extLst>
            </p:cNvPr>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 name="Google Shape;6189;p53">
              <a:extLst>
                <a:ext uri="{FF2B5EF4-FFF2-40B4-BE49-F238E27FC236}">
                  <a16:creationId xmlns:a16="http://schemas.microsoft.com/office/drawing/2014/main" id="{9C4DAEB0-9DAC-4EC7-ACA8-95DB02E80304}"/>
                </a:ext>
              </a:extLst>
            </p:cNvPr>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6190;p53">
              <a:extLst>
                <a:ext uri="{FF2B5EF4-FFF2-40B4-BE49-F238E27FC236}">
                  <a16:creationId xmlns:a16="http://schemas.microsoft.com/office/drawing/2014/main" id="{2620FF32-131F-4921-8327-38834534B057}"/>
                </a:ext>
              </a:extLst>
            </p:cNvPr>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5914;p53">
            <a:extLst>
              <a:ext uri="{FF2B5EF4-FFF2-40B4-BE49-F238E27FC236}">
                <a16:creationId xmlns:a16="http://schemas.microsoft.com/office/drawing/2014/main" id="{F9563BB1-0FB4-434D-8D8E-B0E8B1A2E568}"/>
              </a:ext>
            </a:extLst>
          </p:cNvPr>
          <p:cNvGrpSpPr/>
          <p:nvPr/>
        </p:nvGrpSpPr>
        <p:grpSpPr>
          <a:xfrm>
            <a:off x="3351046" y="1821857"/>
            <a:ext cx="399399" cy="344317"/>
            <a:chOff x="5645200" y="879425"/>
            <a:chExt cx="478575" cy="407375"/>
          </a:xfrm>
          <a:solidFill>
            <a:srgbClr val="FFFF00"/>
          </a:solidFill>
        </p:grpSpPr>
        <p:sp>
          <p:nvSpPr>
            <p:cNvPr id="93" name="Google Shape;5915;p53">
              <a:extLst>
                <a:ext uri="{FF2B5EF4-FFF2-40B4-BE49-F238E27FC236}">
                  <a16:creationId xmlns:a16="http://schemas.microsoft.com/office/drawing/2014/main" id="{1CC9DA6B-1D3E-4A7E-A0C5-8FF96C5D609E}"/>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5916;p53">
              <a:extLst>
                <a:ext uri="{FF2B5EF4-FFF2-40B4-BE49-F238E27FC236}">
                  <a16:creationId xmlns:a16="http://schemas.microsoft.com/office/drawing/2014/main" id="{5C9DD52D-0258-410F-9092-ABE5CF97E498}"/>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5917;p53">
              <a:extLst>
                <a:ext uri="{FF2B5EF4-FFF2-40B4-BE49-F238E27FC236}">
                  <a16:creationId xmlns:a16="http://schemas.microsoft.com/office/drawing/2014/main" id="{DC0C72FC-EBD9-4B2B-B2F7-A933ADD825FC}"/>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5918;p53">
              <a:extLst>
                <a:ext uri="{FF2B5EF4-FFF2-40B4-BE49-F238E27FC236}">
                  <a16:creationId xmlns:a16="http://schemas.microsoft.com/office/drawing/2014/main" id="{30B3EA4D-EC2E-4448-A891-C1E71B581A72}"/>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5919;p53">
              <a:extLst>
                <a:ext uri="{FF2B5EF4-FFF2-40B4-BE49-F238E27FC236}">
                  <a16:creationId xmlns:a16="http://schemas.microsoft.com/office/drawing/2014/main" id="{14E0733E-D2FF-4AF0-AA04-74FAD3E43939}"/>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 name="Google Shape;5920;p53">
              <a:extLst>
                <a:ext uri="{FF2B5EF4-FFF2-40B4-BE49-F238E27FC236}">
                  <a16:creationId xmlns:a16="http://schemas.microsoft.com/office/drawing/2014/main" id="{312974EA-D587-4D59-9C14-35040FA775B0}"/>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 name="Google Shape;6760;p55">
            <a:extLst>
              <a:ext uri="{FF2B5EF4-FFF2-40B4-BE49-F238E27FC236}">
                <a16:creationId xmlns:a16="http://schemas.microsoft.com/office/drawing/2014/main" id="{481B2D2B-F8BA-4D4F-B8EB-AA3C566879A2}"/>
              </a:ext>
            </a:extLst>
          </p:cNvPr>
          <p:cNvGrpSpPr/>
          <p:nvPr/>
        </p:nvGrpSpPr>
        <p:grpSpPr>
          <a:xfrm>
            <a:off x="1157777" y="3437401"/>
            <a:ext cx="368186" cy="366364"/>
            <a:chOff x="-62151950" y="4111775"/>
            <a:chExt cx="318225" cy="316650"/>
          </a:xfrm>
          <a:solidFill>
            <a:srgbClr val="FFFF00"/>
          </a:solidFill>
        </p:grpSpPr>
        <p:sp>
          <p:nvSpPr>
            <p:cNvPr id="100" name="Google Shape;6761;p55">
              <a:extLst>
                <a:ext uri="{FF2B5EF4-FFF2-40B4-BE49-F238E27FC236}">
                  <a16:creationId xmlns:a16="http://schemas.microsoft.com/office/drawing/2014/main" id="{EA20294C-1630-482B-88DB-190580887395}"/>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762;p55">
              <a:extLst>
                <a:ext uri="{FF2B5EF4-FFF2-40B4-BE49-F238E27FC236}">
                  <a16:creationId xmlns:a16="http://schemas.microsoft.com/office/drawing/2014/main" id="{FD6AAB17-B87E-4F51-B387-71D233E3030B}"/>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763;p55">
              <a:extLst>
                <a:ext uri="{FF2B5EF4-FFF2-40B4-BE49-F238E27FC236}">
                  <a16:creationId xmlns:a16="http://schemas.microsoft.com/office/drawing/2014/main" id="{2F93B8C7-F3DB-42F0-AB8B-8AA98BCA7CE4}"/>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764;p55">
              <a:extLst>
                <a:ext uri="{FF2B5EF4-FFF2-40B4-BE49-F238E27FC236}">
                  <a16:creationId xmlns:a16="http://schemas.microsoft.com/office/drawing/2014/main" id="{554CCC2E-160B-4F06-A4B1-3A0EF8100D41}"/>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8830;p59">
            <a:extLst>
              <a:ext uri="{FF2B5EF4-FFF2-40B4-BE49-F238E27FC236}">
                <a16:creationId xmlns:a16="http://schemas.microsoft.com/office/drawing/2014/main" id="{6C48065A-29FD-4991-B751-59ED1CB419D9}"/>
              </a:ext>
            </a:extLst>
          </p:cNvPr>
          <p:cNvGrpSpPr/>
          <p:nvPr/>
        </p:nvGrpSpPr>
        <p:grpSpPr>
          <a:xfrm>
            <a:off x="3214076" y="3557762"/>
            <a:ext cx="419443" cy="420487"/>
            <a:chOff x="-3771675" y="3971775"/>
            <a:chExt cx="291300" cy="292025"/>
          </a:xfrm>
          <a:solidFill>
            <a:srgbClr val="FFFF00"/>
          </a:solidFill>
        </p:grpSpPr>
        <p:sp>
          <p:nvSpPr>
            <p:cNvPr id="105" name="Google Shape;8831;p59">
              <a:extLst>
                <a:ext uri="{FF2B5EF4-FFF2-40B4-BE49-F238E27FC236}">
                  <a16:creationId xmlns:a16="http://schemas.microsoft.com/office/drawing/2014/main" id="{BCD974F0-67B0-418F-B81F-A4F7915310C4}"/>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832;p59">
              <a:extLst>
                <a:ext uri="{FF2B5EF4-FFF2-40B4-BE49-F238E27FC236}">
                  <a16:creationId xmlns:a16="http://schemas.microsoft.com/office/drawing/2014/main" id="{676C97F5-CBEC-4D3B-8926-78076964DDF9}"/>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833;p59">
              <a:extLst>
                <a:ext uri="{FF2B5EF4-FFF2-40B4-BE49-F238E27FC236}">
                  <a16:creationId xmlns:a16="http://schemas.microsoft.com/office/drawing/2014/main" id="{C039D2A1-B191-4541-BC7A-65B76526699E}"/>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834;p59">
              <a:extLst>
                <a:ext uri="{FF2B5EF4-FFF2-40B4-BE49-F238E27FC236}">
                  <a16:creationId xmlns:a16="http://schemas.microsoft.com/office/drawing/2014/main" id="{DA40F0DE-BE61-4DDA-AF0B-7476678E5419}"/>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835;p59">
              <a:extLst>
                <a:ext uri="{FF2B5EF4-FFF2-40B4-BE49-F238E27FC236}">
                  <a16:creationId xmlns:a16="http://schemas.microsoft.com/office/drawing/2014/main" id="{A0252EEE-DE01-44FC-8EC4-8C52959A750B}"/>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6024;p53">
            <a:extLst>
              <a:ext uri="{FF2B5EF4-FFF2-40B4-BE49-F238E27FC236}">
                <a16:creationId xmlns:a16="http://schemas.microsoft.com/office/drawing/2014/main" id="{B786B115-E613-4148-BDB8-1F9F5F1B68FC}"/>
              </a:ext>
            </a:extLst>
          </p:cNvPr>
          <p:cNvGrpSpPr/>
          <p:nvPr/>
        </p:nvGrpSpPr>
        <p:grpSpPr>
          <a:xfrm>
            <a:off x="2590104" y="1137106"/>
            <a:ext cx="413703" cy="439899"/>
            <a:chOff x="6239925" y="2032450"/>
            <a:chExt cx="472775" cy="472775"/>
          </a:xfrm>
          <a:solidFill>
            <a:srgbClr val="FFFF00"/>
          </a:solidFill>
        </p:grpSpPr>
        <p:sp>
          <p:nvSpPr>
            <p:cNvPr id="111" name="Google Shape;6025;p53">
              <a:extLst>
                <a:ext uri="{FF2B5EF4-FFF2-40B4-BE49-F238E27FC236}">
                  <a16:creationId xmlns:a16="http://schemas.microsoft.com/office/drawing/2014/main" id="{8B2AF10F-4F24-42A3-BA4A-EF0ACD1FE1C7}"/>
                </a:ext>
              </a:extLst>
            </p:cNvPr>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6026;p53">
              <a:extLst>
                <a:ext uri="{FF2B5EF4-FFF2-40B4-BE49-F238E27FC236}">
                  <a16:creationId xmlns:a16="http://schemas.microsoft.com/office/drawing/2014/main" id="{8D636306-20CE-4F9E-A9DC-F784D57E2D9B}"/>
                </a:ext>
              </a:extLst>
            </p:cNvPr>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284767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14632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44497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OBSTACLES</a:t>
            </a:r>
            <a:endParaRPr dirty="0"/>
          </a:p>
        </p:txBody>
      </p:sp>
      <p:sp>
        <p:nvSpPr>
          <p:cNvPr id="404" name="Google Shape;404;p28"/>
          <p:cNvSpPr txBox="1">
            <a:spLocks noGrp="1"/>
          </p:cNvSpPr>
          <p:nvPr>
            <p:ph type="ctrTitle"/>
          </p:nvPr>
        </p:nvSpPr>
        <p:spPr>
          <a:xfrm>
            <a:off x="1557931" y="163068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LOW EXPANSION</a:t>
            </a:r>
            <a:endParaRPr dirty="0">
              <a:solidFill>
                <a:schemeClr val="dk1"/>
              </a:solidFill>
            </a:endParaRPr>
          </a:p>
        </p:txBody>
      </p:sp>
      <p:sp>
        <p:nvSpPr>
          <p:cNvPr id="405" name="Google Shape;405;p28"/>
          <p:cNvSpPr txBox="1">
            <a:spLocks noGrp="1"/>
          </p:cNvSpPr>
          <p:nvPr>
            <p:ph type="ctrTitle" idx="2"/>
          </p:nvPr>
        </p:nvSpPr>
        <p:spPr>
          <a:xfrm>
            <a:off x="1557931" y="303337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PHYSICAL PAYMENTS</a:t>
            </a:r>
            <a:endParaRPr dirty="0">
              <a:solidFill>
                <a:schemeClr val="dk1"/>
              </a:solidFill>
            </a:endParaRPr>
          </a:p>
        </p:txBody>
      </p:sp>
      <p:sp>
        <p:nvSpPr>
          <p:cNvPr id="406" name="Google Shape;406;p28"/>
          <p:cNvSpPr txBox="1">
            <a:spLocks noGrp="1"/>
          </p:cNvSpPr>
          <p:nvPr>
            <p:ph type="ctrTitle" idx="3"/>
          </p:nvPr>
        </p:nvSpPr>
        <p:spPr>
          <a:xfrm>
            <a:off x="1557931" y="233202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UNNECESSARY MOBILITY</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42352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12487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11" name="Google Shape;411;p28"/>
          <p:cNvSpPr/>
          <p:nvPr/>
        </p:nvSpPr>
        <p:spPr>
          <a:xfrm>
            <a:off x="819925" y="282622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8">
            <a:extLst>
              <a:ext uri="{FF2B5EF4-FFF2-40B4-BE49-F238E27FC236}">
                <a16:creationId xmlns:a16="http://schemas.microsoft.com/office/drawing/2014/main" id="{618BBC85-87B8-4D58-9663-10B45711BA18}"/>
              </a:ext>
            </a:extLst>
          </p:cNvPr>
          <p:cNvSpPr/>
          <p:nvPr/>
        </p:nvSpPr>
        <p:spPr>
          <a:xfrm>
            <a:off x="1336225" y="353093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5" name="Google Shape;411;p28">
            <a:extLst>
              <a:ext uri="{FF2B5EF4-FFF2-40B4-BE49-F238E27FC236}">
                <a16:creationId xmlns:a16="http://schemas.microsoft.com/office/drawing/2014/main" id="{0FC759DB-EEED-43E7-BEE5-363B864C2972}"/>
              </a:ext>
            </a:extLst>
          </p:cNvPr>
          <p:cNvSpPr/>
          <p:nvPr/>
        </p:nvSpPr>
        <p:spPr>
          <a:xfrm>
            <a:off x="816737" y="3526780"/>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 name="Google Shape;405;p28">
            <a:extLst>
              <a:ext uri="{FF2B5EF4-FFF2-40B4-BE49-F238E27FC236}">
                <a16:creationId xmlns:a16="http://schemas.microsoft.com/office/drawing/2014/main" id="{15A71A4C-9E73-47AB-B1C5-69E6B9325B4E}"/>
              </a:ext>
            </a:extLst>
          </p:cNvPr>
          <p:cNvSpPr txBox="1">
            <a:spLocks/>
          </p:cNvSpPr>
          <p:nvPr/>
        </p:nvSpPr>
        <p:spPr>
          <a:xfrm>
            <a:off x="1557931" y="3682052"/>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chemeClr val="dk1"/>
                </a:solidFill>
              </a:rPr>
              <a:t>POOR STORAGES</a:t>
            </a:r>
          </a:p>
        </p:txBody>
      </p:sp>
      <p:sp>
        <p:nvSpPr>
          <p:cNvPr id="47" name="Google Shape;411;p28">
            <a:extLst>
              <a:ext uri="{FF2B5EF4-FFF2-40B4-BE49-F238E27FC236}">
                <a16:creationId xmlns:a16="http://schemas.microsoft.com/office/drawing/2014/main" id="{5F682665-6744-4DDA-8378-B7705500CA00}"/>
              </a:ext>
            </a:extLst>
          </p:cNvPr>
          <p:cNvSpPr/>
          <p:nvPr/>
        </p:nvSpPr>
        <p:spPr>
          <a:xfrm>
            <a:off x="816737" y="420836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8" name="Google Shape;400;p28">
            <a:extLst>
              <a:ext uri="{FF2B5EF4-FFF2-40B4-BE49-F238E27FC236}">
                <a16:creationId xmlns:a16="http://schemas.microsoft.com/office/drawing/2014/main" id="{134C671B-58E9-45B0-A20B-17317C4BE7B4}"/>
              </a:ext>
            </a:extLst>
          </p:cNvPr>
          <p:cNvSpPr/>
          <p:nvPr/>
        </p:nvSpPr>
        <p:spPr>
          <a:xfrm>
            <a:off x="1345745" y="4211984"/>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9" name="Google Shape;405;p28">
            <a:extLst>
              <a:ext uri="{FF2B5EF4-FFF2-40B4-BE49-F238E27FC236}">
                <a16:creationId xmlns:a16="http://schemas.microsoft.com/office/drawing/2014/main" id="{6D90A788-A40C-4718-A950-EB9DED09046F}"/>
              </a:ext>
            </a:extLst>
          </p:cNvPr>
          <p:cNvSpPr txBox="1">
            <a:spLocks/>
          </p:cNvSpPr>
          <p:nvPr/>
        </p:nvSpPr>
        <p:spPr>
          <a:xfrm>
            <a:off x="1567451" y="4363099"/>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l"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chemeClr val="dk1"/>
                </a:solidFill>
              </a:rPr>
              <a:t>FAST TECH GROWTH</a:t>
            </a:r>
          </a:p>
        </p:txBody>
      </p:sp>
      <p:grpSp>
        <p:nvGrpSpPr>
          <p:cNvPr id="42" name="Google Shape;639;p32">
            <a:extLst>
              <a:ext uri="{FF2B5EF4-FFF2-40B4-BE49-F238E27FC236}">
                <a16:creationId xmlns:a16="http://schemas.microsoft.com/office/drawing/2014/main" id="{3B9689B9-0651-47A0-9C3B-45B7F281C34F}"/>
              </a:ext>
            </a:extLst>
          </p:cNvPr>
          <p:cNvGrpSpPr/>
          <p:nvPr/>
        </p:nvGrpSpPr>
        <p:grpSpPr>
          <a:xfrm>
            <a:off x="915257" y="1508837"/>
            <a:ext cx="240825" cy="252429"/>
            <a:chOff x="1869175" y="3274825"/>
            <a:chExt cx="1567275" cy="1571650"/>
          </a:xfrm>
          <a:solidFill>
            <a:schemeClr val="tx1"/>
          </a:solidFill>
        </p:grpSpPr>
        <p:sp>
          <p:nvSpPr>
            <p:cNvPr id="43" name="Google Shape;640;p32">
              <a:extLst>
                <a:ext uri="{FF2B5EF4-FFF2-40B4-BE49-F238E27FC236}">
                  <a16:creationId xmlns:a16="http://schemas.microsoft.com/office/drawing/2014/main" id="{BCFC94D2-4713-4370-BF9E-F84D52325055}"/>
                </a:ext>
              </a:extLst>
            </p:cNvPr>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41;p32">
              <a:extLst>
                <a:ext uri="{FF2B5EF4-FFF2-40B4-BE49-F238E27FC236}">
                  <a16:creationId xmlns:a16="http://schemas.microsoft.com/office/drawing/2014/main" id="{BEF275C2-6876-47BC-9E45-3074146558FC}"/>
                </a:ext>
              </a:extLst>
            </p:cNvPr>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42;p32">
              <a:extLst>
                <a:ext uri="{FF2B5EF4-FFF2-40B4-BE49-F238E27FC236}">
                  <a16:creationId xmlns:a16="http://schemas.microsoft.com/office/drawing/2014/main" id="{2951AE9B-61DA-4DF5-B634-6EC1AFE3D183}"/>
                </a:ext>
              </a:extLst>
            </p:cNvPr>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6171;p53">
            <a:extLst>
              <a:ext uri="{FF2B5EF4-FFF2-40B4-BE49-F238E27FC236}">
                <a16:creationId xmlns:a16="http://schemas.microsoft.com/office/drawing/2014/main" id="{334E9EE7-6378-4FA4-9758-C8C7C559263E}"/>
              </a:ext>
            </a:extLst>
          </p:cNvPr>
          <p:cNvGrpSpPr/>
          <p:nvPr/>
        </p:nvGrpSpPr>
        <p:grpSpPr>
          <a:xfrm>
            <a:off x="931366" y="2237283"/>
            <a:ext cx="208157" cy="232754"/>
            <a:chOff x="2084100" y="4400250"/>
            <a:chExt cx="486550" cy="479925"/>
          </a:xfrm>
          <a:solidFill>
            <a:schemeClr val="tx1"/>
          </a:solidFill>
        </p:grpSpPr>
        <p:sp>
          <p:nvSpPr>
            <p:cNvPr id="53" name="Google Shape;6172;p53">
              <a:extLst>
                <a:ext uri="{FF2B5EF4-FFF2-40B4-BE49-F238E27FC236}">
                  <a16:creationId xmlns:a16="http://schemas.microsoft.com/office/drawing/2014/main" id="{46829CEA-FC64-4DA3-BA64-6DD985817A5A}"/>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 name="Google Shape;6173;p53">
              <a:extLst>
                <a:ext uri="{FF2B5EF4-FFF2-40B4-BE49-F238E27FC236}">
                  <a16:creationId xmlns:a16="http://schemas.microsoft.com/office/drawing/2014/main" id="{35C4D556-1E0A-40C3-91A4-06A948FB3B65}"/>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6174;p53">
              <a:extLst>
                <a:ext uri="{FF2B5EF4-FFF2-40B4-BE49-F238E27FC236}">
                  <a16:creationId xmlns:a16="http://schemas.microsoft.com/office/drawing/2014/main" id="{F1E0B6F0-28E0-4906-8601-19A428610341}"/>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6175;p53">
              <a:extLst>
                <a:ext uri="{FF2B5EF4-FFF2-40B4-BE49-F238E27FC236}">
                  <a16:creationId xmlns:a16="http://schemas.microsoft.com/office/drawing/2014/main" id="{7406624C-A635-4E0D-9059-6E6045F680CA}"/>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6176;p53">
              <a:extLst>
                <a:ext uri="{FF2B5EF4-FFF2-40B4-BE49-F238E27FC236}">
                  <a16:creationId xmlns:a16="http://schemas.microsoft.com/office/drawing/2014/main" id="{9BDABE68-955A-43A2-B212-EEF8EA9A706E}"/>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6177;p53">
              <a:extLst>
                <a:ext uri="{FF2B5EF4-FFF2-40B4-BE49-F238E27FC236}">
                  <a16:creationId xmlns:a16="http://schemas.microsoft.com/office/drawing/2014/main" id="{1C7BCBAC-2FA3-4E89-BB4C-108C3209D756}"/>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 name="Google Shape;7051;p55">
            <a:extLst>
              <a:ext uri="{FF2B5EF4-FFF2-40B4-BE49-F238E27FC236}">
                <a16:creationId xmlns:a16="http://schemas.microsoft.com/office/drawing/2014/main" id="{1D933AAC-514C-4A0C-82C6-A5443E77426B}"/>
              </a:ext>
            </a:extLst>
          </p:cNvPr>
          <p:cNvGrpSpPr/>
          <p:nvPr/>
        </p:nvGrpSpPr>
        <p:grpSpPr>
          <a:xfrm>
            <a:off x="904933" y="2918671"/>
            <a:ext cx="259572" cy="229397"/>
            <a:chOff x="6543825" y="3202075"/>
            <a:chExt cx="296975" cy="275350"/>
          </a:xfrm>
          <a:solidFill>
            <a:schemeClr val="tx1"/>
          </a:solidFill>
        </p:grpSpPr>
        <p:sp>
          <p:nvSpPr>
            <p:cNvPr id="60" name="Google Shape;7052;p55">
              <a:extLst>
                <a:ext uri="{FF2B5EF4-FFF2-40B4-BE49-F238E27FC236}">
                  <a16:creationId xmlns:a16="http://schemas.microsoft.com/office/drawing/2014/main" id="{D91E5479-0CA7-4E44-8A59-4188C579AAFD}"/>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053;p55">
              <a:extLst>
                <a:ext uri="{FF2B5EF4-FFF2-40B4-BE49-F238E27FC236}">
                  <a16:creationId xmlns:a16="http://schemas.microsoft.com/office/drawing/2014/main" id="{B2C9C3AA-1F41-41C5-989C-440B623D4018}"/>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054;p55">
              <a:extLst>
                <a:ext uri="{FF2B5EF4-FFF2-40B4-BE49-F238E27FC236}">
                  <a16:creationId xmlns:a16="http://schemas.microsoft.com/office/drawing/2014/main" id="{338D1A2A-6D1E-462D-8B44-903AD560CF49}"/>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055;p55">
              <a:extLst>
                <a:ext uri="{FF2B5EF4-FFF2-40B4-BE49-F238E27FC236}">
                  <a16:creationId xmlns:a16="http://schemas.microsoft.com/office/drawing/2014/main" id="{AF3315E2-5687-4491-B110-6CAA799C018C}"/>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056;p55">
              <a:extLst>
                <a:ext uri="{FF2B5EF4-FFF2-40B4-BE49-F238E27FC236}">
                  <a16:creationId xmlns:a16="http://schemas.microsoft.com/office/drawing/2014/main" id="{FB1A7FBB-4AB6-423C-BE55-09C0D8832C94}"/>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057;p55">
              <a:extLst>
                <a:ext uri="{FF2B5EF4-FFF2-40B4-BE49-F238E27FC236}">
                  <a16:creationId xmlns:a16="http://schemas.microsoft.com/office/drawing/2014/main" id="{A89C7FA5-9F26-421D-A871-B4F5D714E606}"/>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8;p55">
              <a:extLst>
                <a:ext uri="{FF2B5EF4-FFF2-40B4-BE49-F238E27FC236}">
                  <a16:creationId xmlns:a16="http://schemas.microsoft.com/office/drawing/2014/main" id="{E98A3AB1-0942-4FA2-B372-2EDB48B85FB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239;p53">
            <a:extLst>
              <a:ext uri="{FF2B5EF4-FFF2-40B4-BE49-F238E27FC236}">
                <a16:creationId xmlns:a16="http://schemas.microsoft.com/office/drawing/2014/main" id="{DB0947A5-3BF1-4AC8-B6C1-9F0C4C14CBF2}"/>
              </a:ext>
            </a:extLst>
          </p:cNvPr>
          <p:cNvGrpSpPr/>
          <p:nvPr/>
        </p:nvGrpSpPr>
        <p:grpSpPr>
          <a:xfrm>
            <a:off x="910393" y="3602669"/>
            <a:ext cx="232132" cy="280400"/>
            <a:chOff x="4456725" y="4993625"/>
            <a:chExt cx="482050" cy="478900"/>
          </a:xfrm>
          <a:solidFill>
            <a:schemeClr val="tx1"/>
          </a:solidFill>
        </p:grpSpPr>
        <p:sp>
          <p:nvSpPr>
            <p:cNvPr id="68" name="Google Shape;6240;p53">
              <a:extLst>
                <a:ext uri="{FF2B5EF4-FFF2-40B4-BE49-F238E27FC236}">
                  <a16:creationId xmlns:a16="http://schemas.microsoft.com/office/drawing/2014/main" id="{447000E2-4351-46FA-A7BF-1540A8A3BFB0}"/>
                </a:ext>
              </a:extLst>
            </p:cNvPr>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6241;p53">
              <a:extLst>
                <a:ext uri="{FF2B5EF4-FFF2-40B4-BE49-F238E27FC236}">
                  <a16:creationId xmlns:a16="http://schemas.microsoft.com/office/drawing/2014/main" id="{211B0250-F32B-4908-A88B-0346D3ED7F18}"/>
                </a:ext>
              </a:extLst>
            </p:cNvPr>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6242;p53">
              <a:extLst>
                <a:ext uri="{FF2B5EF4-FFF2-40B4-BE49-F238E27FC236}">
                  <a16:creationId xmlns:a16="http://schemas.microsoft.com/office/drawing/2014/main" id="{EF78FE39-8A32-4555-BA4E-22DA1E4B8F67}"/>
                </a:ext>
              </a:extLst>
            </p:cNvPr>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6243;p53">
              <a:extLst>
                <a:ext uri="{FF2B5EF4-FFF2-40B4-BE49-F238E27FC236}">
                  <a16:creationId xmlns:a16="http://schemas.microsoft.com/office/drawing/2014/main" id="{62CE9829-2ED1-4882-A0E6-661AFE066C1D}"/>
                </a:ext>
              </a:extLst>
            </p:cNvPr>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 name="Google Shape;6800;p55">
            <a:extLst>
              <a:ext uri="{FF2B5EF4-FFF2-40B4-BE49-F238E27FC236}">
                <a16:creationId xmlns:a16="http://schemas.microsoft.com/office/drawing/2014/main" id="{6E442B84-39A4-4CA7-8AED-3D0B5CA7AEA8}"/>
              </a:ext>
            </a:extLst>
          </p:cNvPr>
          <p:cNvGrpSpPr/>
          <p:nvPr/>
        </p:nvGrpSpPr>
        <p:grpSpPr>
          <a:xfrm>
            <a:off x="889098" y="4268983"/>
            <a:ext cx="259903" cy="267001"/>
            <a:chOff x="-61783350" y="3743950"/>
            <a:chExt cx="316650" cy="317450"/>
          </a:xfrm>
          <a:solidFill>
            <a:schemeClr val="tx1"/>
          </a:solidFill>
        </p:grpSpPr>
        <p:sp>
          <p:nvSpPr>
            <p:cNvPr id="73" name="Google Shape;6801;p55">
              <a:extLst>
                <a:ext uri="{FF2B5EF4-FFF2-40B4-BE49-F238E27FC236}">
                  <a16:creationId xmlns:a16="http://schemas.microsoft.com/office/drawing/2014/main" id="{78D16993-B345-4FD9-BDEA-E0836162F300}"/>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802;p55">
              <a:extLst>
                <a:ext uri="{FF2B5EF4-FFF2-40B4-BE49-F238E27FC236}">
                  <a16:creationId xmlns:a16="http://schemas.microsoft.com/office/drawing/2014/main" id="{D5863B83-06EE-4200-8E6C-477998BD352A}"/>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36000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06339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76675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SOLUTIONS</a:t>
            </a:r>
            <a:endParaRPr dirty="0"/>
          </a:p>
        </p:txBody>
      </p:sp>
      <p:sp>
        <p:nvSpPr>
          <p:cNvPr id="450" name="Google Shape;450;p29"/>
          <p:cNvSpPr/>
          <p:nvPr/>
        </p:nvSpPr>
        <p:spPr>
          <a:xfrm>
            <a:off x="7903950" y="130654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00789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7903950" y="270924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528956"/>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BRANDING</a:t>
            </a:r>
            <a:endParaRPr dirty="0">
              <a:solidFill>
                <a:srgbClr val="0E2A47"/>
              </a:solidFill>
            </a:endParaRPr>
          </a:p>
        </p:txBody>
      </p:sp>
      <p:sp>
        <p:nvSpPr>
          <p:cNvPr id="557" name="Google Shape;557;p29"/>
          <p:cNvSpPr txBox="1">
            <a:spLocks noGrp="1"/>
          </p:cNvSpPr>
          <p:nvPr>
            <p:ph type="ctrTitle" idx="2"/>
          </p:nvPr>
        </p:nvSpPr>
        <p:spPr>
          <a:xfrm>
            <a:off x="5393881" y="293164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CONTACTLESS PAYMENT</a:t>
            </a:r>
            <a:endParaRPr dirty="0">
              <a:solidFill>
                <a:srgbClr val="0E2A47"/>
              </a:solidFill>
            </a:endParaRPr>
          </a:p>
        </p:txBody>
      </p:sp>
      <p:sp>
        <p:nvSpPr>
          <p:cNvPr id="558" name="Google Shape;558;p29"/>
          <p:cNvSpPr txBox="1">
            <a:spLocks noGrp="1"/>
          </p:cNvSpPr>
          <p:nvPr>
            <p:ph type="ctrTitle" idx="3"/>
          </p:nvPr>
        </p:nvSpPr>
        <p:spPr>
          <a:xfrm>
            <a:off x="5393881" y="223029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GOAL ORIENTED DELIVERY</a:t>
            </a:r>
            <a:endParaRPr dirty="0">
              <a:solidFill>
                <a:srgbClr val="0E2A47"/>
              </a:solidFill>
            </a:endParaRPr>
          </a:p>
        </p:txBody>
      </p:sp>
      <p:sp>
        <p:nvSpPr>
          <p:cNvPr id="115" name="Google Shape;447;p29">
            <a:extLst>
              <a:ext uri="{FF2B5EF4-FFF2-40B4-BE49-F238E27FC236}">
                <a16:creationId xmlns:a16="http://schemas.microsoft.com/office/drawing/2014/main" id="{EC86DBEF-616D-4B38-8521-CC02F12B77CB}"/>
              </a:ext>
            </a:extLst>
          </p:cNvPr>
          <p:cNvSpPr/>
          <p:nvPr/>
        </p:nvSpPr>
        <p:spPr>
          <a:xfrm rot="10800000">
            <a:off x="5499141" y="348739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48;p29">
            <a:extLst>
              <a:ext uri="{FF2B5EF4-FFF2-40B4-BE49-F238E27FC236}">
                <a16:creationId xmlns:a16="http://schemas.microsoft.com/office/drawing/2014/main" id="{B8016088-8053-42AF-83AA-A47591B4991F}"/>
              </a:ext>
            </a:extLst>
          </p:cNvPr>
          <p:cNvSpPr/>
          <p:nvPr/>
        </p:nvSpPr>
        <p:spPr>
          <a:xfrm rot="10800000">
            <a:off x="5499141" y="4190761"/>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51;p29">
            <a:extLst>
              <a:ext uri="{FF2B5EF4-FFF2-40B4-BE49-F238E27FC236}">
                <a16:creationId xmlns:a16="http://schemas.microsoft.com/office/drawing/2014/main" id="{1B7C3F1D-430C-4D96-9B83-C1C92A65C619}"/>
              </a:ext>
            </a:extLst>
          </p:cNvPr>
          <p:cNvSpPr/>
          <p:nvPr/>
        </p:nvSpPr>
        <p:spPr>
          <a:xfrm>
            <a:off x="7892041" y="343189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54;p29">
            <a:extLst>
              <a:ext uri="{FF2B5EF4-FFF2-40B4-BE49-F238E27FC236}">
                <a16:creationId xmlns:a16="http://schemas.microsoft.com/office/drawing/2014/main" id="{A6C2A3D9-5809-4E7A-886E-FAD2012D2136}"/>
              </a:ext>
            </a:extLst>
          </p:cNvPr>
          <p:cNvSpPr/>
          <p:nvPr/>
        </p:nvSpPr>
        <p:spPr>
          <a:xfrm>
            <a:off x="7892041" y="413324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57;p29">
            <a:extLst>
              <a:ext uri="{FF2B5EF4-FFF2-40B4-BE49-F238E27FC236}">
                <a16:creationId xmlns:a16="http://schemas.microsoft.com/office/drawing/2014/main" id="{2BF330E6-FD63-49DC-8604-35AE3A24502A}"/>
              </a:ext>
            </a:extLst>
          </p:cNvPr>
          <p:cNvSpPr txBox="1">
            <a:spLocks/>
          </p:cNvSpPr>
          <p:nvPr/>
        </p:nvSpPr>
        <p:spPr>
          <a:xfrm>
            <a:off x="5381972" y="4355648"/>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EASY TO USE APP</a:t>
            </a:r>
          </a:p>
        </p:txBody>
      </p:sp>
      <p:sp>
        <p:nvSpPr>
          <p:cNvPr id="120" name="Google Shape;558;p29">
            <a:extLst>
              <a:ext uri="{FF2B5EF4-FFF2-40B4-BE49-F238E27FC236}">
                <a16:creationId xmlns:a16="http://schemas.microsoft.com/office/drawing/2014/main" id="{33C27F6D-ABF4-4BDC-9AE1-B58186268CE9}"/>
              </a:ext>
            </a:extLst>
          </p:cNvPr>
          <p:cNvSpPr txBox="1">
            <a:spLocks/>
          </p:cNvSpPr>
          <p:nvPr/>
        </p:nvSpPr>
        <p:spPr>
          <a:xfrm>
            <a:off x="5381972" y="365430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1pPr>
            <a:lvl2pPr marR="0" lvl="1"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2pPr>
            <a:lvl3pPr marR="0" lvl="2"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3pPr>
            <a:lvl4pPr marR="0" lvl="3"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4pPr>
            <a:lvl5pPr marR="0" lvl="4"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5pPr>
            <a:lvl6pPr marR="0" lvl="5"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6pPr>
            <a:lvl7pPr marR="0" lvl="6"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7pPr>
            <a:lvl8pPr marR="0" lvl="7"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8pPr>
            <a:lvl9pPr marR="0" lvl="8" algn="r" rtl="0">
              <a:lnSpc>
                <a:spcPct val="100000"/>
              </a:lnSpc>
              <a:spcBef>
                <a:spcPts val="0"/>
              </a:spcBef>
              <a:spcAft>
                <a:spcPts val="0"/>
              </a:spcAft>
              <a:buClr>
                <a:schemeClr val="accent1"/>
              </a:buClr>
              <a:buSzPts val="1100"/>
              <a:buFont typeface="Roboto"/>
              <a:buNone/>
              <a:defRPr sz="1100" b="0" i="0" u="none" strike="noStrike" cap="none">
                <a:solidFill>
                  <a:schemeClr val="accent1"/>
                </a:solidFill>
                <a:latin typeface="Roboto"/>
                <a:ea typeface="Roboto"/>
                <a:cs typeface="Roboto"/>
                <a:sym typeface="Roboto"/>
              </a:defRPr>
            </a:lvl9pPr>
          </a:lstStyle>
          <a:p>
            <a:r>
              <a:rPr lang="en-US" dirty="0">
                <a:solidFill>
                  <a:srgbClr val="0E2A47"/>
                </a:solidFill>
              </a:rPr>
              <a:t>STANDARD WAREHOUSES</a:t>
            </a:r>
          </a:p>
        </p:txBody>
      </p:sp>
      <p:grpSp>
        <p:nvGrpSpPr>
          <p:cNvPr id="121" name="Google Shape;7076;p55">
            <a:extLst>
              <a:ext uri="{FF2B5EF4-FFF2-40B4-BE49-F238E27FC236}">
                <a16:creationId xmlns:a16="http://schemas.microsoft.com/office/drawing/2014/main" id="{402AC184-5B12-4DAD-9604-3747838C9885}"/>
              </a:ext>
            </a:extLst>
          </p:cNvPr>
          <p:cNvGrpSpPr/>
          <p:nvPr/>
        </p:nvGrpSpPr>
        <p:grpSpPr>
          <a:xfrm>
            <a:off x="7985741" y="1408240"/>
            <a:ext cx="260317" cy="218816"/>
            <a:chOff x="3860400" y="3254050"/>
            <a:chExt cx="296175" cy="241825"/>
          </a:xfrm>
          <a:solidFill>
            <a:schemeClr val="tx1"/>
          </a:solidFill>
        </p:grpSpPr>
        <p:sp>
          <p:nvSpPr>
            <p:cNvPr id="122" name="Google Shape;7077;p55">
              <a:extLst>
                <a:ext uri="{FF2B5EF4-FFF2-40B4-BE49-F238E27FC236}">
                  <a16:creationId xmlns:a16="http://schemas.microsoft.com/office/drawing/2014/main" id="{1F2E5653-42D9-4CB3-BC1C-38EAFD599983}"/>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78;p55">
              <a:extLst>
                <a:ext uri="{FF2B5EF4-FFF2-40B4-BE49-F238E27FC236}">
                  <a16:creationId xmlns:a16="http://schemas.microsoft.com/office/drawing/2014/main" id="{D5185576-84D6-48C2-8BCC-B37B183FEB22}"/>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79;p55">
              <a:extLst>
                <a:ext uri="{FF2B5EF4-FFF2-40B4-BE49-F238E27FC236}">
                  <a16:creationId xmlns:a16="http://schemas.microsoft.com/office/drawing/2014/main" id="{B4792AA3-1DB5-4CB2-8BD4-7DD588F0AAA2}"/>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80;p55">
              <a:extLst>
                <a:ext uri="{FF2B5EF4-FFF2-40B4-BE49-F238E27FC236}">
                  <a16:creationId xmlns:a16="http://schemas.microsoft.com/office/drawing/2014/main" id="{9F286E73-C371-4EBE-88D4-A34E705C8773}"/>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81;p55">
              <a:extLst>
                <a:ext uri="{FF2B5EF4-FFF2-40B4-BE49-F238E27FC236}">
                  <a16:creationId xmlns:a16="http://schemas.microsoft.com/office/drawing/2014/main" id="{22F2E093-9E2C-4853-A2DE-05AC8F9D2215}"/>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82;p55">
              <a:extLst>
                <a:ext uri="{FF2B5EF4-FFF2-40B4-BE49-F238E27FC236}">
                  <a16:creationId xmlns:a16="http://schemas.microsoft.com/office/drawing/2014/main" id="{B47A15B0-9DCA-4F73-B274-6595B4350771}"/>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83;p55">
              <a:extLst>
                <a:ext uri="{FF2B5EF4-FFF2-40B4-BE49-F238E27FC236}">
                  <a16:creationId xmlns:a16="http://schemas.microsoft.com/office/drawing/2014/main" id="{DCAA65E2-AEC6-493B-A28C-64C021AFF67B}"/>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6625;p55">
            <a:extLst>
              <a:ext uri="{FF2B5EF4-FFF2-40B4-BE49-F238E27FC236}">
                <a16:creationId xmlns:a16="http://schemas.microsoft.com/office/drawing/2014/main" id="{DAC1BDDD-7F3C-422A-8424-A12DAE3E4AC6}"/>
              </a:ext>
            </a:extLst>
          </p:cNvPr>
          <p:cNvGrpSpPr/>
          <p:nvPr/>
        </p:nvGrpSpPr>
        <p:grpSpPr>
          <a:xfrm>
            <a:off x="7975874" y="2077079"/>
            <a:ext cx="270184" cy="270760"/>
            <a:chOff x="-63250675" y="3744075"/>
            <a:chExt cx="320350" cy="318100"/>
          </a:xfrm>
          <a:solidFill>
            <a:schemeClr val="tx1"/>
          </a:solidFill>
        </p:grpSpPr>
        <p:sp>
          <p:nvSpPr>
            <p:cNvPr id="130" name="Google Shape;6626;p55">
              <a:extLst>
                <a:ext uri="{FF2B5EF4-FFF2-40B4-BE49-F238E27FC236}">
                  <a16:creationId xmlns:a16="http://schemas.microsoft.com/office/drawing/2014/main" id="{17FD4B6B-825F-4695-8F79-3AFDFD657A5A}"/>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627;p55">
              <a:extLst>
                <a:ext uri="{FF2B5EF4-FFF2-40B4-BE49-F238E27FC236}">
                  <a16:creationId xmlns:a16="http://schemas.microsoft.com/office/drawing/2014/main" id="{50B41513-8E18-49B1-BC8A-CAE230F9D812}"/>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628;p55">
              <a:extLst>
                <a:ext uri="{FF2B5EF4-FFF2-40B4-BE49-F238E27FC236}">
                  <a16:creationId xmlns:a16="http://schemas.microsoft.com/office/drawing/2014/main" id="{5B6C74E3-7300-44B7-9B5B-E31EC7B7E5BE}"/>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6787;p55">
            <a:extLst>
              <a:ext uri="{FF2B5EF4-FFF2-40B4-BE49-F238E27FC236}">
                <a16:creationId xmlns:a16="http://schemas.microsoft.com/office/drawing/2014/main" id="{E8378505-74E2-4981-9977-1900AE8EA0EC}"/>
              </a:ext>
            </a:extLst>
          </p:cNvPr>
          <p:cNvSpPr/>
          <p:nvPr/>
        </p:nvSpPr>
        <p:spPr>
          <a:xfrm>
            <a:off x="7985741" y="2777491"/>
            <a:ext cx="273718" cy="274515"/>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6244;p53">
            <a:extLst>
              <a:ext uri="{FF2B5EF4-FFF2-40B4-BE49-F238E27FC236}">
                <a16:creationId xmlns:a16="http://schemas.microsoft.com/office/drawing/2014/main" id="{69FCA9FC-D2EC-4E68-8234-2CC45C2D49CF}"/>
              </a:ext>
            </a:extLst>
          </p:cNvPr>
          <p:cNvGrpSpPr/>
          <p:nvPr/>
        </p:nvGrpSpPr>
        <p:grpSpPr>
          <a:xfrm>
            <a:off x="7975874" y="3516987"/>
            <a:ext cx="267658" cy="274633"/>
            <a:chOff x="5049575" y="4993600"/>
            <a:chExt cx="482050" cy="478925"/>
          </a:xfrm>
          <a:solidFill>
            <a:schemeClr val="tx1"/>
          </a:solidFill>
        </p:grpSpPr>
        <p:sp>
          <p:nvSpPr>
            <p:cNvPr id="135" name="Google Shape;6245;p53">
              <a:extLst>
                <a:ext uri="{FF2B5EF4-FFF2-40B4-BE49-F238E27FC236}">
                  <a16:creationId xmlns:a16="http://schemas.microsoft.com/office/drawing/2014/main" id="{952A2D1D-290B-4B97-ACA2-AB198E585DE4}"/>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 name="Google Shape;6246;p53">
              <a:extLst>
                <a:ext uri="{FF2B5EF4-FFF2-40B4-BE49-F238E27FC236}">
                  <a16:creationId xmlns:a16="http://schemas.microsoft.com/office/drawing/2014/main" id="{EB0BB471-D6C7-4130-BF31-01ADB7A6F505}"/>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7" name="Google Shape;6247;p53">
              <a:extLst>
                <a:ext uri="{FF2B5EF4-FFF2-40B4-BE49-F238E27FC236}">
                  <a16:creationId xmlns:a16="http://schemas.microsoft.com/office/drawing/2014/main" id="{5DBDC169-AAE8-4BE4-A8D6-653EDE2F9C98}"/>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8" name="Google Shape;6248;p53">
              <a:extLst>
                <a:ext uri="{FF2B5EF4-FFF2-40B4-BE49-F238E27FC236}">
                  <a16:creationId xmlns:a16="http://schemas.microsoft.com/office/drawing/2014/main" id="{A4F3FB71-8DD7-4437-997C-73795C238C9D}"/>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9" name="Google Shape;6053;p53">
            <a:extLst>
              <a:ext uri="{FF2B5EF4-FFF2-40B4-BE49-F238E27FC236}">
                <a16:creationId xmlns:a16="http://schemas.microsoft.com/office/drawing/2014/main" id="{E65FD7B1-52B8-4F54-B3C1-B4ADEB670E7F}"/>
              </a:ext>
            </a:extLst>
          </p:cNvPr>
          <p:cNvGrpSpPr/>
          <p:nvPr/>
        </p:nvGrpSpPr>
        <p:grpSpPr>
          <a:xfrm>
            <a:off x="8020518" y="4203653"/>
            <a:ext cx="215782" cy="278592"/>
            <a:chOff x="3907325" y="2620775"/>
            <a:chExt cx="395250" cy="481825"/>
          </a:xfrm>
          <a:solidFill>
            <a:schemeClr val="tx1"/>
          </a:solidFill>
        </p:grpSpPr>
        <p:sp>
          <p:nvSpPr>
            <p:cNvPr id="140" name="Google Shape;6054;p53">
              <a:extLst>
                <a:ext uri="{FF2B5EF4-FFF2-40B4-BE49-F238E27FC236}">
                  <a16:creationId xmlns:a16="http://schemas.microsoft.com/office/drawing/2014/main" id="{C4C4AD8A-0A69-4F8C-AEA3-2D41B7F72FE8}"/>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 name="Google Shape;6055;p53">
              <a:extLst>
                <a:ext uri="{FF2B5EF4-FFF2-40B4-BE49-F238E27FC236}">
                  <a16:creationId xmlns:a16="http://schemas.microsoft.com/office/drawing/2014/main" id="{3236F592-7021-4F41-AF86-847BC6F94E3D}"/>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2" name="Google Shape;6056;p53">
              <a:extLst>
                <a:ext uri="{FF2B5EF4-FFF2-40B4-BE49-F238E27FC236}">
                  <a16:creationId xmlns:a16="http://schemas.microsoft.com/office/drawing/2014/main" id="{9F5CE20C-2A40-49B7-A12F-2121D6B3F3C9}"/>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3" name="Google Shape;6057;p53">
              <a:extLst>
                <a:ext uri="{FF2B5EF4-FFF2-40B4-BE49-F238E27FC236}">
                  <a16:creationId xmlns:a16="http://schemas.microsoft.com/office/drawing/2014/main" id="{9BE4EBAA-421C-40AE-A995-7609BC3858E2}"/>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BENEFITS</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The privacy of the users are in responsible hands</a:t>
            </a:r>
            <a:endParaRPr dirty="0"/>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 Convenient use without bugs and errors. Well trained drivers.</a:t>
            </a:r>
            <a:endParaRPr dirty="0"/>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Can access the app without any interruption</a:t>
            </a:r>
            <a:endParaRPr dirty="0"/>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FAST AND RELIABLE</a:t>
            </a:r>
            <a:endParaRPr dirty="0"/>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BENEFITS</a:t>
            </a:r>
            <a:endParaRPr dirty="0"/>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0E2A47"/>
                </a:solidFill>
              </a:rPr>
              <a:t>High quality warehouse storage will keep the standard, uniqueness and competitiveness.</a:t>
            </a: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0E2A47"/>
                </a:solidFill>
              </a:rPr>
              <a:t>Availability across Sri Lanka and possible foreign entities.</a:t>
            </a: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0E2A47"/>
                </a:solidFill>
                <a:latin typeface="Roboto"/>
                <a:ea typeface="Roboto"/>
                <a:cs typeface="Roboto"/>
                <a:sym typeface="Roboto"/>
              </a:rPr>
              <a:t>Anyone can use the app without a huge amount of technological knowledge.</a:t>
            </a:r>
            <a:endParaRPr dirty="0">
              <a:solidFill>
                <a:srgbClr val="0E2A47"/>
              </a:solidFill>
              <a:latin typeface="Roboto"/>
              <a:ea typeface="Roboto"/>
              <a:cs typeface="Roboto"/>
              <a:sym typeface="Roboto"/>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ECFF48"/>
      </a:accent1>
      <a:accent2>
        <a:srgbClr val="ECFF48"/>
      </a:accent2>
      <a:accent3>
        <a:srgbClr val="ECFF48"/>
      </a:accent3>
      <a:accent4>
        <a:srgbClr val="ECFF48"/>
      </a:accent4>
      <a:accent5>
        <a:srgbClr val="ECFF48"/>
      </a:accent5>
      <a:accent6>
        <a:srgbClr val="ECFF48"/>
      </a:accent6>
      <a:hlink>
        <a:srgbClr val="ECFF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2448</TotalTime>
  <Words>1756</Words>
  <Application>Microsoft Office PowerPoint</Application>
  <PresentationFormat>On-screen Show (16:9)</PresentationFormat>
  <Paragraphs>475</Paragraphs>
  <Slides>38</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Bree Serif</vt:lpstr>
      <vt:lpstr>Calibri</vt:lpstr>
      <vt:lpstr>Noto Sans Symbols</vt:lpstr>
      <vt:lpstr>Roboto</vt:lpstr>
      <vt:lpstr>Roboto Mono</vt:lpstr>
      <vt:lpstr>Symbol</vt:lpstr>
      <vt:lpstr>Wingdings</vt:lpstr>
      <vt:lpstr>WEB PROPOSAL</vt:lpstr>
      <vt:lpstr>WEB PROJECT PROPOSAL</vt:lpstr>
      <vt:lpstr>TABLE OF CONTENTS</vt:lpstr>
      <vt:lpstr>INTRODUCTION</vt:lpstr>
      <vt:lpstr>OUR COMPANY</vt:lpstr>
      <vt:lpstr>ABOUT THE PROJECT</vt:lpstr>
      <vt:lpstr>OBSTACLES</vt:lpstr>
      <vt:lpstr>SOLUTIONS</vt:lpstr>
      <vt:lpstr>BENEFITS</vt:lpstr>
      <vt:lpstr>BENEFITS</vt:lpstr>
      <vt:lpstr>2. SYSTEM OVERVIEW</vt:lpstr>
      <vt:lpstr>OVERVIEW</vt:lpstr>
      <vt:lpstr>SNEAK PEEK</vt:lpstr>
      <vt:lpstr>3. FUNCTIONS</vt:lpstr>
      <vt:lpstr>FUNCTIONS</vt:lpstr>
      <vt:lpstr>BUYER MANAGEMENT</vt:lpstr>
      <vt:lpstr>BUYER MANAGEMENT</vt:lpstr>
      <vt:lpstr>PAYMENT &amp; FINANCIAL MANAGEMENT</vt:lpstr>
      <vt:lpstr>SUPPLY MANAGEMENT</vt:lpstr>
      <vt:lpstr>SUPPLY MANAGEMENT</vt:lpstr>
      <vt:lpstr>WAREHOUSE MANAGEMENT</vt:lpstr>
      <vt:lpstr>WAREHOUSE MANAGEMENT</vt:lpstr>
      <vt:lpstr>DELIVERY MANAGEMENT</vt:lpstr>
      <vt:lpstr>RETURN &amp; REFUND MANAGEMENT</vt:lpstr>
      <vt:lpstr>RETURN &amp; REFUND MANAGEMENT</vt:lpstr>
      <vt:lpstr>FEEDBACK SYSTEM MANAGEMENT</vt:lpstr>
      <vt:lpstr>FEEDBACK SYSTEM MANAGEMENT</vt:lpstr>
      <vt:lpstr>ADMIN PANEL MANAGEMENT</vt:lpstr>
      <vt:lpstr>ADMIN PANEL MANAGEMENT</vt:lpstr>
      <vt:lpstr>4. TOOLS AND TECHNOLOGIES </vt:lpstr>
      <vt:lpstr>TOOLS &amp; TECHNOLOGIES</vt:lpstr>
      <vt:lpstr>IMPLEMENTATION</vt:lpstr>
      <vt:lpstr>5. WORK DISTRIBUTION</vt:lpstr>
      <vt:lpstr>THE TEAM</vt:lpstr>
      <vt:lpstr>WORK DISTRIBUTION</vt:lpstr>
      <vt:lpstr>6. PROJECT MANAGEMENT  PLAN</vt:lpstr>
      <vt:lpstr>OUR TIMELINE</vt:lpstr>
      <vt:lpstr>GANTT CHART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cp:lastModifiedBy>Ashani Isurika</cp:lastModifiedBy>
  <cp:revision>147</cp:revision>
  <dcterms:modified xsi:type="dcterms:W3CDTF">2022-03-25T04:57:09Z</dcterms:modified>
</cp:coreProperties>
</file>